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slides/slide17.xml" ContentType="application/vnd.openxmlformats-officedocument.presentationml.slide+xml"/>
  <Override PartName="/ppt/changesInfos/changesInfo1.xml" ContentType="application/vnd.ms-powerpoint.changesinfo+xml"/>
  <Override PartName="/ppt/slides/slide2.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viewProps.xml" ContentType="application/vnd.openxmlformats-officedocument.presentationml.viewProps+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revisionInfo.xml" ContentType="application/vnd.ms-powerpoint.revisioninfo+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3" r:id="rId2"/>
    <p:sldId id="274" r:id="rId3"/>
    <p:sldId id="278" r:id="rId4"/>
    <p:sldId id="280" r:id="rId5"/>
    <p:sldId id="281" r:id="rId6"/>
    <p:sldId id="282" r:id="rId7"/>
    <p:sldId id="262" r:id="rId8"/>
    <p:sldId id="263" r:id="rId9"/>
    <p:sldId id="269" r:id="rId10"/>
    <p:sldId id="265" r:id="rId11"/>
    <p:sldId id="268" r:id="rId12"/>
    <p:sldId id="264" r:id="rId13"/>
    <p:sldId id="266" r:id="rId14"/>
    <p:sldId id="270" r:id="rId15"/>
    <p:sldId id="267" r:id="rId16"/>
    <p:sldId id="287" r:id="rId17"/>
    <p:sldId id="288" r:id="rId18"/>
    <p:sldId id="279" r:id="rId19"/>
    <p:sldId id="275"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633B4-CD83-4D7E-C65B-D9A507B43AD8}" v="3" dt="2023-05-08T17:39:50.389"/>
    <p1510:client id="{115E0A4F-3949-0D72-2F01-F3F241647849}" v="166" dt="2023-04-25T11:12:00.789"/>
    <p1510:client id="{189813F1-9380-BBA4-5750-352F0B013AB6}" v="61" dt="2023-02-14T12:19:59.858"/>
    <p1510:client id="{3149C841-8A1C-46C3-815F-3D5D610AD309}" v="1184" dt="2023-02-28T11:31:29.292"/>
    <p1510:client id="{35EFD583-9A6D-A1E6-FF07-9D66999FE444}" v="985" dt="2023-04-17T21:55:32.013"/>
    <p1510:client id="{5674BD1A-ED97-3F6B-E6A8-2B440DAF4D95}" v="59" dt="2023-04-24T18:32:49.168"/>
    <p1510:client id="{59771C25-DD85-50C3-3FD0-A55AFB688321}" v="57" dt="2023-02-28T11:37:05.279"/>
    <p1510:client id="{7602C068-771C-2215-631A-2B1CAE331ADB}" v="1339" dt="2023-05-23T20:44:04.812"/>
    <p1510:client id="{782BBA6E-889A-D6F8-44AB-4355C9E8DD8C}" v="228" dt="2023-05-16T11:00:11.124"/>
    <p1510:client id="{7974C846-8225-15B8-EC0A-81CA7D4F23E5}" v="216" dt="2023-04-17T11:21:16.886"/>
    <p1510:client id="{8140B310-526D-46FA-8CD3-5D09CB86C188}" v="6" dt="2023-02-14T12:12:48.029"/>
    <p1510:client id="{81F8B02D-0EF3-31B6-C8A4-8CAB9CABD785}" v="185" dt="2023-05-09T20:35:07.117"/>
    <p1510:client id="{8FDF6005-9E26-658C-AE9F-8F4998BDBA80}" v="5" dt="2023-03-14T09:56:26.180"/>
    <p1510:client id="{911C4A8F-B87B-8457-5EE5-718C2A2F6565}" v="130" dt="2023-03-28T10:34:05.368"/>
    <p1510:client id="{9E37A936-7D34-5D7E-B76D-D2BC5ABD1549}" v="15" dt="2023-05-09T06:59:19.556"/>
    <p1510:client id="{A579A972-3554-E5D1-9916-0A5D3E8C2F78}" v="7" dt="2023-04-27T14:30:27.066"/>
    <p1510:client id="{B35AB7EE-164F-6BC4-934F-9214A28DDB84}" v="492" dt="2023-04-18T10:46:07.370"/>
    <p1510:client id="{B6A8264B-2848-8441-1B44-5F559CAD8078}" v="1651" dt="2023-05-16T23:16:10.845"/>
    <p1510:client id="{B6C51B12-AABB-2240-0B93-4081ADD7C8C9}" v="1064" dt="2023-05-02T11:24:05.843"/>
    <p1510:client id="{C9ADD473-E9BE-6F8D-0F8F-A224B23CB56B}" v="52" dt="2023-05-09T16:17:35.250"/>
    <p1510:client id="{D181CA18-CCDC-54A9-C3FD-918E2AE00698}" v="8" dt="2023-04-05T20:24:39.463"/>
    <p1510:client id="{D9480A4A-EDD0-4FBC-34A8-86883B088DE8}" v="342" dt="2023-05-09T11:23:27.184"/>
    <p1510:client id="{DB675131-ABDC-4F30-88C4-A6C28435CE30}" v="9" dt="2023-05-15T10:42:01.594"/>
    <p1510:client id="{DF9C7414-06D7-E25F-98FE-6F3E0CD7CA21}" v="388" dt="2023-03-21T11:55:59.494"/>
    <p1510:client id="{E12306E8-A781-0110-906F-D0ECFAD7BB11}" v="164" dt="2023-04-14T20:34:02.040"/>
    <p1510:client id="{EB1DBC68-D34E-6385-C176-948D73350199}" v="43" dt="2023-04-17T08:45:53.467"/>
    <p1510:client id="{EBE79FD8-5D23-A681-A142-2DBB8EE5D023}" v="92" dt="2023-03-07T11:27:50.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microsoft.com/office/2016/11/relationships/changesInfo" Target="/ppt/changesInfos/changesInfo1.xml" Id="rId26" /><Relationship Type="http://schemas.openxmlformats.org/officeDocument/2006/relationships/slide" Target="/ppt/slides/slide2.xml" Id="rId3" /><Relationship Type="http://schemas.openxmlformats.org/officeDocument/2006/relationships/slide" Target="/ppt/slides/slide20.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tableStyles" Target="/ppt/tableStyles.xml"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theme" Target="/ppt/theme/theme1.xml"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viewProps" Target="/ppt/viewProps.xml" Id="rId23"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presProps" Target="/ppt/presProps.xml" Id="rId22" /><Relationship Type="http://schemas.microsoft.com/office/2015/10/relationships/revisionInfo" Target="/ppt/revisionInfo.xml" Id="rId27"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agensen (5249412)" userId="S::5249412@student.gloscol.ac.uk::6d1dce2e-e96a-42e5-b1c6-18d3b8fda315" providerId="AD" clId="Web-{8140B310-526D-46FA-8CD3-5D09CB86C188}"/>
    <pc:docChg chg="addSld modSld">
      <pc:chgData name="David Haagensen (5249412)" userId="S::5249412@student.gloscol.ac.uk::6d1dce2e-e96a-42e5-b1c6-18d3b8fda315" providerId="AD" clId="Web-{8140B310-526D-46FA-8CD3-5D09CB86C188}" dt="2023-02-14T12:13:06.030" v="6" actId="20577"/>
      <pc:docMkLst>
        <pc:docMk/>
      </pc:docMkLst>
      <pc:sldChg chg="new">
        <pc:chgData name="David Haagensen (5249412)" userId="S::5249412@student.gloscol.ac.uk::6d1dce2e-e96a-42e5-b1c6-18d3b8fda315" providerId="AD" clId="Web-{8140B310-526D-46FA-8CD3-5D09CB86C188}" dt="2023-02-14T12:12:36.763" v="0"/>
        <pc:sldMkLst>
          <pc:docMk/>
          <pc:sldMk cId="3212977575" sldId="257"/>
        </pc:sldMkLst>
      </pc:sldChg>
      <pc:sldChg chg="new">
        <pc:chgData name="David Haagensen (5249412)" userId="S::5249412@student.gloscol.ac.uk::6d1dce2e-e96a-42e5-b1c6-18d3b8fda315" providerId="AD" clId="Web-{8140B310-526D-46FA-8CD3-5D09CB86C188}" dt="2023-02-14T12:12:37.982" v="1"/>
        <pc:sldMkLst>
          <pc:docMk/>
          <pc:sldMk cId="2841627103" sldId="258"/>
        </pc:sldMkLst>
      </pc:sldChg>
      <pc:sldChg chg="new">
        <pc:chgData name="David Haagensen (5249412)" userId="S::5249412@student.gloscol.ac.uk::6d1dce2e-e96a-42e5-b1c6-18d3b8fda315" providerId="AD" clId="Web-{8140B310-526D-46FA-8CD3-5D09CB86C188}" dt="2023-02-14T12:12:38.889" v="2"/>
        <pc:sldMkLst>
          <pc:docMk/>
          <pc:sldMk cId="2694579971" sldId="259"/>
        </pc:sldMkLst>
      </pc:sldChg>
      <pc:sldChg chg="delSp modSp new">
        <pc:chgData name="David Haagensen (5249412)" userId="S::5249412@student.gloscol.ac.uk::6d1dce2e-e96a-42e5-b1c6-18d3b8fda315" providerId="AD" clId="Web-{8140B310-526D-46FA-8CD3-5D09CB86C188}" dt="2023-02-14T12:13:06.030" v="6" actId="20577"/>
        <pc:sldMkLst>
          <pc:docMk/>
          <pc:sldMk cId="446813246" sldId="260"/>
        </pc:sldMkLst>
        <pc:spChg chg="del">
          <ac:chgData name="David Haagensen (5249412)" userId="S::5249412@student.gloscol.ac.uk::6d1dce2e-e96a-42e5-b1c6-18d3b8fda315" providerId="AD" clId="Web-{8140B310-526D-46FA-8CD3-5D09CB86C188}" dt="2023-02-14T12:12:45.436" v="4"/>
          <ac:spMkLst>
            <pc:docMk/>
            <pc:sldMk cId="446813246" sldId="260"/>
            <ac:spMk id="2" creationId="{DA3DBF33-F5AA-2F30-76CC-9278548909A0}"/>
          </ac:spMkLst>
        </pc:spChg>
        <pc:spChg chg="mod">
          <ac:chgData name="David Haagensen (5249412)" userId="S::5249412@student.gloscol.ac.uk::6d1dce2e-e96a-42e5-b1c6-18d3b8fda315" providerId="AD" clId="Web-{8140B310-526D-46FA-8CD3-5D09CB86C188}" dt="2023-02-14T12:13:06.030" v="6" actId="20577"/>
          <ac:spMkLst>
            <pc:docMk/>
            <pc:sldMk cId="446813246" sldId="260"/>
            <ac:spMk id="3" creationId="{E1F1FD1F-C29A-A1F2-F939-11EA4D7387AA}"/>
          </ac:spMkLst>
        </pc:spChg>
      </pc:sldChg>
    </pc:docChg>
  </pc:docChgLst>
  <pc:docChgLst>
    <pc:chgData name="David Haagensen (5249412)" userId="S::5249412@student.gloscol.ac.uk::6d1dce2e-e96a-42e5-b1c6-18d3b8fda315" providerId="AD" clId="Web-{B6C51B12-AABB-2240-0B93-4081ADD7C8C9}"/>
    <pc:docChg chg="modSld">
      <pc:chgData name="David Haagensen (5249412)" userId="S::5249412@student.gloscol.ac.uk::6d1dce2e-e96a-42e5-b1c6-18d3b8fda315" providerId="AD" clId="Web-{B6C51B12-AABB-2240-0B93-4081ADD7C8C9}" dt="2023-05-02T11:24:05.843" v="798"/>
      <pc:docMkLst>
        <pc:docMk/>
      </pc:docMkLst>
      <pc:sldChg chg="addSp delSp modSp">
        <pc:chgData name="David Haagensen (5249412)" userId="S::5249412@student.gloscol.ac.uk::6d1dce2e-e96a-42e5-b1c6-18d3b8fda315" providerId="AD" clId="Web-{B6C51B12-AABB-2240-0B93-4081ADD7C8C9}" dt="2023-05-02T09:16:46.421" v="368" actId="1076"/>
        <pc:sldMkLst>
          <pc:docMk/>
          <pc:sldMk cId="2799801641" sldId="262"/>
        </pc:sldMkLst>
        <pc:spChg chg="mod">
          <ac:chgData name="David Haagensen (5249412)" userId="S::5249412@student.gloscol.ac.uk::6d1dce2e-e96a-42e5-b1c6-18d3b8fda315" providerId="AD" clId="Web-{B6C51B12-AABB-2240-0B93-4081ADD7C8C9}" dt="2023-05-02T08:32:30.638" v="94" actId="20577"/>
          <ac:spMkLst>
            <pc:docMk/>
            <pc:sldMk cId="2799801641" sldId="262"/>
            <ac:spMk id="2" creationId="{FBEA723B-76AF-632C-B492-0FCD091E5207}"/>
          </ac:spMkLst>
        </pc:spChg>
        <pc:spChg chg="mod">
          <ac:chgData name="David Haagensen (5249412)" userId="S::5249412@student.gloscol.ac.uk::6d1dce2e-e96a-42e5-b1c6-18d3b8fda315" providerId="AD" clId="Web-{B6C51B12-AABB-2240-0B93-4081ADD7C8C9}" dt="2023-05-02T09:16:36.780" v="364" actId="1076"/>
          <ac:spMkLst>
            <pc:docMk/>
            <pc:sldMk cId="2799801641" sldId="262"/>
            <ac:spMk id="4" creationId="{A5AAA3FC-649F-A30C-30C4-149B0B7AB45A}"/>
          </ac:spMkLst>
        </pc:spChg>
        <pc:spChg chg="mod">
          <ac:chgData name="David Haagensen (5249412)" userId="S::5249412@student.gloscol.ac.uk::6d1dce2e-e96a-42e5-b1c6-18d3b8fda315" providerId="AD" clId="Web-{B6C51B12-AABB-2240-0B93-4081ADD7C8C9}" dt="2023-05-02T09:16:43.499" v="366" actId="1076"/>
          <ac:spMkLst>
            <pc:docMk/>
            <pc:sldMk cId="2799801641" sldId="262"/>
            <ac:spMk id="6" creationId="{EB489145-8D52-7B29-BCDE-AD4609A113E4}"/>
          </ac:spMkLst>
        </pc:spChg>
        <pc:spChg chg="add mod">
          <ac:chgData name="David Haagensen (5249412)" userId="S::5249412@student.gloscol.ac.uk::6d1dce2e-e96a-42e5-b1c6-18d3b8fda315" providerId="AD" clId="Web-{B6C51B12-AABB-2240-0B93-4081ADD7C8C9}" dt="2023-05-02T09:16:24.389" v="359" actId="1076"/>
          <ac:spMkLst>
            <pc:docMk/>
            <pc:sldMk cId="2799801641" sldId="262"/>
            <ac:spMk id="7" creationId="{0DBBE39D-46BF-E8DB-EFAC-D16E7A32D13A}"/>
          </ac:spMkLst>
        </pc:spChg>
        <pc:picChg chg="mod">
          <ac:chgData name="David Haagensen (5249412)" userId="S::5249412@student.gloscol.ac.uk::6d1dce2e-e96a-42e5-b1c6-18d3b8fda315" providerId="AD" clId="Web-{B6C51B12-AABB-2240-0B93-4081ADD7C8C9}" dt="2023-05-02T09:15:32.763" v="349" actId="1076"/>
          <ac:picMkLst>
            <pc:docMk/>
            <pc:sldMk cId="2799801641" sldId="262"/>
            <ac:picMk id="3" creationId="{B9C66D47-04AF-4232-2BD1-27EF3AF5E71D}"/>
          </ac:picMkLst>
        </pc:picChg>
        <pc:picChg chg="add del mod">
          <ac:chgData name="David Haagensen (5249412)" userId="S::5249412@student.gloscol.ac.uk::6d1dce2e-e96a-42e5-b1c6-18d3b8fda315" providerId="AD" clId="Web-{B6C51B12-AABB-2240-0B93-4081ADD7C8C9}" dt="2023-05-02T08:43:49.627" v="148"/>
          <ac:picMkLst>
            <pc:docMk/>
            <pc:sldMk cId="2799801641" sldId="262"/>
            <ac:picMk id="8" creationId="{186A5077-A553-255A-2C68-A4B505820C95}"/>
          </ac:picMkLst>
        </pc:picChg>
        <pc:picChg chg="add mod">
          <ac:chgData name="David Haagensen (5249412)" userId="S::5249412@student.gloscol.ac.uk::6d1dce2e-e96a-42e5-b1c6-18d3b8fda315" providerId="AD" clId="Web-{B6C51B12-AABB-2240-0B93-4081ADD7C8C9}" dt="2023-05-02T09:13:45.963" v="336" actId="1076"/>
          <ac:picMkLst>
            <pc:docMk/>
            <pc:sldMk cId="2799801641" sldId="262"/>
            <ac:picMk id="10" creationId="{B850D56B-FF07-9077-5E2F-DDF89C8111B3}"/>
          </ac:picMkLst>
        </pc:picChg>
        <pc:picChg chg="add mod">
          <ac:chgData name="David Haagensen (5249412)" userId="S::5249412@student.gloscol.ac.uk::6d1dce2e-e96a-42e5-b1c6-18d3b8fda315" providerId="AD" clId="Web-{B6C51B12-AABB-2240-0B93-4081ADD7C8C9}" dt="2023-05-02T09:13:51.213" v="338" actId="1076"/>
          <ac:picMkLst>
            <pc:docMk/>
            <pc:sldMk cId="2799801641" sldId="262"/>
            <ac:picMk id="12" creationId="{979063D7-FBA6-EAB9-DFFB-42985769C2CE}"/>
          </ac:picMkLst>
        </pc:picChg>
        <pc:picChg chg="add mod">
          <ac:chgData name="David Haagensen (5249412)" userId="S::5249412@student.gloscol.ac.uk::6d1dce2e-e96a-42e5-b1c6-18d3b8fda315" providerId="AD" clId="Web-{B6C51B12-AABB-2240-0B93-4081ADD7C8C9}" dt="2023-05-02T09:13:48.494" v="337" actId="1076"/>
          <ac:picMkLst>
            <pc:docMk/>
            <pc:sldMk cId="2799801641" sldId="262"/>
            <ac:picMk id="14" creationId="{672779F5-EFAD-F944-CC3F-672E0617F38D}"/>
          </ac:picMkLst>
        </pc:picChg>
        <pc:picChg chg="add mod">
          <ac:chgData name="David Haagensen (5249412)" userId="S::5249412@student.gloscol.ac.uk::6d1dce2e-e96a-42e5-b1c6-18d3b8fda315" providerId="AD" clId="Web-{B6C51B12-AABB-2240-0B93-4081ADD7C8C9}" dt="2023-05-02T09:16:44.874" v="367" actId="1076"/>
          <ac:picMkLst>
            <pc:docMk/>
            <pc:sldMk cId="2799801641" sldId="262"/>
            <ac:picMk id="15" creationId="{BE2EFAE5-6BD2-FADD-AD00-396F24BAE9F8}"/>
          </ac:picMkLst>
        </pc:picChg>
        <pc:picChg chg="add mod">
          <ac:chgData name="David Haagensen (5249412)" userId="S::5249412@student.gloscol.ac.uk::6d1dce2e-e96a-42e5-b1c6-18d3b8fda315" providerId="AD" clId="Web-{B6C51B12-AABB-2240-0B93-4081ADD7C8C9}" dt="2023-05-02T09:16:46.421" v="368" actId="1076"/>
          <ac:picMkLst>
            <pc:docMk/>
            <pc:sldMk cId="2799801641" sldId="262"/>
            <ac:picMk id="16" creationId="{9081FD7E-EF61-86DC-A2FA-322F25B724FB}"/>
          </ac:picMkLst>
        </pc:picChg>
      </pc:sldChg>
      <pc:sldChg chg="addSp modSp">
        <pc:chgData name="David Haagensen (5249412)" userId="S::5249412@student.gloscol.ac.uk::6d1dce2e-e96a-42e5-b1c6-18d3b8fda315" providerId="AD" clId="Web-{B6C51B12-AABB-2240-0B93-4081ADD7C8C9}" dt="2023-05-02T10:48:37.794" v="475" actId="20577"/>
        <pc:sldMkLst>
          <pc:docMk/>
          <pc:sldMk cId="4250707219" sldId="263"/>
        </pc:sldMkLst>
        <pc:spChg chg="add mod">
          <ac:chgData name="David Haagensen (5249412)" userId="S::5249412@student.gloscol.ac.uk::6d1dce2e-e96a-42e5-b1c6-18d3b8fda315" providerId="AD" clId="Web-{B6C51B12-AABB-2240-0B93-4081ADD7C8C9}" dt="2023-05-02T08:32:37.357" v="97" actId="20577"/>
          <ac:spMkLst>
            <pc:docMk/>
            <pc:sldMk cId="4250707219" sldId="263"/>
            <ac:spMk id="2" creationId="{C7EA7514-BB44-34A8-C7FD-3505C2E2FADC}"/>
          </ac:spMkLst>
        </pc:spChg>
        <pc:spChg chg="add mod">
          <ac:chgData name="David Haagensen (5249412)" userId="S::5249412@student.gloscol.ac.uk::6d1dce2e-e96a-42e5-b1c6-18d3b8fda315" providerId="AD" clId="Web-{B6C51B12-AABB-2240-0B93-4081ADD7C8C9}" dt="2023-05-02T10:48:37.794" v="475" actId="20577"/>
          <ac:spMkLst>
            <pc:docMk/>
            <pc:sldMk cId="4250707219" sldId="263"/>
            <ac:spMk id="3" creationId="{76089DF8-DFC8-D6C6-B076-B2252F8022C6}"/>
          </ac:spMkLst>
        </pc:spChg>
        <pc:graphicFrameChg chg="mod modGraphic">
          <ac:chgData name="David Haagensen (5249412)" userId="S::5249412@student.gloscol.ac.uk::6d1dce2e-e96a-42e5-b1c6-18d3b8fda315" providerId="AD" clId="Web-{B6C51B12-AABB-2240-0B93-4081ADD7C8C9}" dt="2023-05-02T08:30:28.338" v="63" actId="1076"/>
          <ac:graphicFrameMkLst>
            <pc:docMk/>
            <pc:sldMk cId="4250707219" sldId="263"/>
            <ac:graphicFrameMk id="5" creationId="{60A1E6AD-D9C6-8738-4570-CA65E23C2508}"/>
          </ac:graphicFrameMkLst>
        </pc:graphicFrameChg>
        <pc:picChg chg="add mod">
          <ac:chgData name="David Haagensen (5249412)" userId="S::5249412@student.gloscol.ac.uk::6d1dce2e-e96a-42e5-b1c6-18d3b8fda315" providerId="AD" clId="Web-{B6C51B12-AABB-2240-0B93-4081ADD7C8C9}" dt="2023-05-02T10:47:51.668" v="466" actId="14100"/>
          <ac:picMkLst>
            <pc:docMk/>
            <pc:sldMk cId="4250707219" sldId="263"/>
            <ac:picMk id="4" creationId="{E716872E-B79F-6873-878A-8064CEEB9988}"/>
          </ac:picMkLst>
        </pc:picChg>
        <pc:picChg chg="add mod">
          <ac:chgData name="David Haagensen (5249412)" userId="S::5249412@student.gloscol.ac.uk::6d1dce2e-e96a-42e5-b1c6-18d3b8fda315" providerId="AD" clId="Web-{B6C51B12-AABB-2240-0B93-4081ADD7C8C9}" dt="2023-05-02T10:47:43.339" v="463" actId="14100"/>
          <ac:picMkLst>
            <pc:docMk/>
            <pc:sldMk cId="4250707219" sldId="263"/>
            <ac:picMk id="6" creationId="{C654A035-19BE-D48D-4318-8C4EDF10F2BA}"/>
          </ac:picMkLst>
        </pc:picChg>
      </pc:sldChg>
      <pc:sldChg chg="addSp modSp">
        <pc:chgData name="David Haagensen (5249412)" userId="S::5249412@student.gloscol.ac.uk::6d1dce2e-e96a-42e5-b1c6-18d3b8fda315" providerId="AD" clId="Web-{B6C51B12-AABB-2240-0B93-4081ADD7C8C9}" dt="2023-05-02T11:24:05.843" v="798"/>
        <pc:sldMkLst>
          <pc:docMk/>
          <pc:sldMk cId="1638338815" sldId="264"/>
        </pc:sldMkLst>
        <pc:spChg chg="mod">
          <ac:chgData name="David Haagensen (5249412)" userId="S::5249412@student.gloscol.ac.uk::6d1dce2e-e96a-42e5-b1c6-18d3b8fda315" providerId="AD" clId="Web-{B6C51B12-AABB-2240-0B93-4081ADD7C8C9}" dt="2023-05-02T11:20:33.289" v="761" actId="1076"/>
          <ac:spMkLst>
            <pc:docMk/>
            <pc:sldMk cId="1638338815" sldId="264"/>
            <ac:spMk id="3" creationId="{287EED7F-0774-B208-33C5-6D713BFEDE1B}"/>
          </ac:spMkLst>
        </pc:spChg>
        <pc:spChg chg="mod">
          <ac:chgData name="David Haagensen (5249412)" userId="S::5249412@student.gloscol.ac.uk::6d1dce2e-e96a-42e5-b1c6-18d3b8fda315" providerId="AD" clId="Web-{B6C51B12-AABB-2240-0B93-4081ADD7C8C9}" dt="2023-05-02T11:23:23.826" v="784" actId="20577"/>
          <ac:spMkLst>
            <pc:docMk/>
            <pc:sldMk cId="1638338815" sldId="264"/>
            <ac:spMk id="4" creationId="{4F03497B-5A2A-CA88-2D64-01E441F50A47}"/>
          </ac:spMkLst>
        </pc:spChg>
        <pc:spChg chg="add">
          <ac:chgData name="David Haagensen (5249412)" userId="S::5249412@student.gloscol.ac.uk::6d1dce2e-e96a-42e5-b1c6-18d3b8fda315" providerId="AD" clId="Web-{B6C51B12-AABB-2240-0B93-4081ADD7C8C9}" dt="2023-05-02T08:33:21.124" v="106"/>
          <ac:spMkLst>
            <pc:docMk/>
            <pc:sldMk cId="1638338815" sldId="264"/>
            <ac:spMk id="7" creationId="{EA7BC6C7-A77A-3A2B-1132-70A07B95EE01}"/>
          </ac:spMkLst>
        </pc:spChg>
        <pc:graphicFrameChg chg="mod modGraphic">
          <ac:chgData name="David Haagensen (5249412)" userId="S::5249412@student.gloscol.ac.uk::6d1dce2e-e96a-42e5-b1c6-18d3b8fda315" providerId="AD" clId="Web-{B6C51B12-AABB-2240-0B93-4081ADD7C8C9}" dt="2023-05-02T11:24:05.843" v="798"/>
          <ac:graphicFrameMkLst>
            <pc:docMk/>
            <pc:sldMk cId="1638338815" sldId="264"/>
            <ac:graphicFrameMk id="5" creationId="{51C336ED-560C-B130-4311-374F52A133EF}"/>
          </ac:graphicFrameMkLst>
        </pc:graphicFrameChg>
        <pc:picChg chg="mod">
          <ac:chgData name="David Haagensen (5249412)" userId="S::5249412@student.gloscol.ac.uk::6d1dce2e-e96a-42e5-b1c6-18d3b8fda315" providerId="AD" clId="Web-{B6C51B12-AABB-2240-0B93-4081ADD7C8C9}" dt="2023-05-02T11:20:30.914" v="760" actId="1076"/>
          <ac:picMkLst>
            <pc:docMk/>
            <pc:sldMk cId="1638338815" sldId="264"/>
            <ac:picMk id="6" creationId="{C79AC1DF-C24E-B215-3BE4-25CB51CF441E}"/>
          </ac:picMkLst>
        </pc:picChg>
      </pc:sldChg>
      <pc:sldChg chg="addSp delSp modSp">
        <pc:chgData name="David Haagensen (5249412)" userId="S::5249412@student.gloscol.ac.uk::6d1dce2e-e96a-42e5-b1c6-18d3b8fda315" providerId="AD" clId="Web-{B6C51B12-AABB-2240-0B93-4081ADD7C8C9}" dt="2023-05-02T11:09:22.410" v="693" actId="1076"/>
        <pc:sldMkLst>
          <pc:docMk/>
          <pc:sldMk cId="1053555607" sldId="265"/>
        </pc:sldMkLst>
        <pc:spChg chg="mod">
          <ac:chgData name="David Haagensen (5249412)" userId="S::5249412@student.gloscol.ac.uk::6d1dce2e-e96a-42e5-b1c6-18d3b8fda315" providerId="AD" clId="Web-{B6C51B12-AABB-2240-0B93-4081ADD7C8C9}" dt="2023-05-02T11:09:19.191" v="692" actId="20577"/>
          <ac:spMkLst>
            <pc:docMk/>
            <pc:sldMk cId="1053555607" sldId="265"/>
            <ac:spMk id="4" creationId="{C87B93EA-C827-27C1-E01A-4498533F348F}"/>
          </ac:spMkLst>
        </pc:spChg>
        <pc:spChg chg="add">
          <ac:chgData name="David Haagensen (5249412)" userId="S::5249412@student.gloscol.ac.uk::6d1dce2e-e96a-42e5-b1c6-18d3b8fda315" providerId="AD" clId="Web-{B6C51B12-AABB-2240-0B93-4081ADD7C8C9}" dt="2023-05-02T08:33:00.452" v="102"/>
          <ac:spMkLst>
            <pc:docMk/>
            <pc:sldMk cId="1053555607" sldId="265"/>
            <ac:spMk id="8" creationId="{DFAD75CB-43AD-DF88-3C1B-ECE88D559F5B}"/>
          </ac:spMkLst>
        </pc:spChg>
        <pc:spChg chg="add del">
          <ac:chgData name="David Haagensen (5249412)" userId="S::5249412@student.gloscol.ac.uk::6d1dce2e-e96a-42e5-b1c6-18d3b8fda315" providerId="AD" clId="Web-{B6C51B12-AABB-2240-0B93-4081ADD7C8C9}" dt="2023-05-02T11:05:55.544" v="610"/>
          <ac:spMkLst>
            <pc:docMk/>
            <pc:sldMk cId="1053555607" sldId="265"/>
            <ac:spMk id="9" creationId="{7C17EB96-BCA3-369C-3FB0-2824E87FE267}"/>
          </ac:spMkLst>
        </pc:spChg>
        <pc:spChg chg="add mod">
          <ac:chgData name="David Haagensen (5249412)" userId="S::5249412@student.gloscol.ac.uk::6d1dce2e-e96a-42e5-b1c6-18d3b8fda315" providerId="AD" clId="Web-{B6C51B12-AABB-2240-0B93-4081ADD7C8C9}" dt="2023-05-02T11:09:16.191" v="691" actId="20577"/>
          <ac:spMkLst>
            <pc:docMk/>
            <pc:sldMk cId="1053555607" sldId="265"/>
            <ac:spMk id="10" creationId="{ACCEDE46-EF15-23A7-A2E8-9E78638CB3A8}"/>
          </ac:spMkLst>
        </pc:spChg>
        <pc:spChg chg="add mod">
          <ac:chgData name="David Haagensen (5249412)" userId="S::5249412@student.gloscol.ac.uk::6d1dce2e-e96a-42e5-b1c6-18d3b8fda315" providerId="AD" clId="Web-{B6C51B12-AABB-2240-0B93-4081ADD7C8C9}" dt="2023-05-02T11:09:22.410" v="693" actId="1076"/>
          <ac:spMkLst>
            <pc:docMk/>
            <pc:sldMk cId="1053555607" sldId="265"/>
            <ac:spMk id="11" creationId="{11CA1E15-D42B-CAD5-2B30-D615AB23822D}"/>
          </ac:spMkLst>
        </pc:spChg>
        <pc:graphicFrameChg chg="mod modGraphic">
          <ac:chgData name="David Haagensen (5249412)" userId="S::5249412@student.gloscol.ac.uk::6d1dce2e-e96a-42e5-b1c6-18d3b8fda315" providerId="AD" clId="Web-{B6C51B12-AABB-2240-0B93-4081ADD7C8C9}" dt="2023-05-02T11:04:53.714" v="608"/>
          <ac:graphicFrameMkLst>
            <pc:docMk/>
            <pc:sldMk cId="1053555607" sldId="265"/>
            <ac:graphicFrameMk id="5" creationId="{D4CCC009-C184-A1E8-1E78-3E6236FBDAD1}"/>
          </ac:graphicFrameMkLst>
        </pc:graphicFrameChg>
        <pc:picChg chg="mod">
          <ac:chgData name="David Haagensen (5249412)" userId="S::5249412@student.gloscol.ac.uk::6d1dce2e-e96a-42e5-b1c6-18d3b8fda315" providerId="AD" clId="Web-{B6C51B12-AABB-2240-0B93-4081ADD7C8C9}" dt="2023-05-02T11:07:33.563" v="650" actId="1076"/>
          <ac:picMkLst>
            <pc:docMk/>
            <pc:sldMk cId="1053555607" sldId="265"/>
            <ac:picMk id="3" creationId="{ED33B1BE-144B-BC69-DE06-5C06BB947FDB}"/>
          </ac:picMkLst>
        </pc:picChg>
        <pc:picChg chg="mod">
          <ac:chgData name="David Haagensen (5249412)" userId="S::5249412@student.gloscol.ac.uk::6d1dce2e-e96a-42e5-b1c6-18d3b8fda315" providerId="AD" clId="Web-{B6C51B12-AABB-2240-0B93-4081ADD7C8C9}" dt="2023-05-02T11:07:35.813" v="651" actId="1076"/>
          <ac:picMkLst>
            <pc:docMk/>
            <pc:sldMk cId="1053555607" sldId="265"/>
            <ac:picMk id="6" creationId="{2FDE5150-9E8F-B6FB-227C-8A5C933187CE}"/>
          </ac:picMkLst>
        </pc:picChg>
        <pc:picChg chg="mod">
          <ac:chgData name="David Haagensen (5249412)" userId="S::5249412@student.gloscol.ac.uk::6d1dce2e-e96a-42e5-b1c6-18d3b8fda315" providerId="AD" clId="Web-{B6C51B12-AABB-2240-0B93-4081ADD7C8C9}" dt="2023-05-02T11:07:40.375" v="652" actId="1076"/>
          <ac:picMkLst>
            <pc:docMk/>
            <pc:sldMk cId="1053555607" sldId="265"/>
            <ac:picMk id="7" creationId="{9E2F0724-6844-3743-8D8E-7EC6FEFEDE46}"/>
          </ac:picMkLst>
        </pc:picChg>
      </pc:sldChg>
      <pc:sldChg chg="addSp modSp">
        <pc:chgData name="David Haagensen (5249412)" userId="S::5249412@student.gloscol.ac.uk::6d1dce2e-e96a-42e5-b1c6-18d3b8fda315" providerId="AD" clId="Web-{B6C51B12-AABB-2240-0B93-4081ADD7C8C9}" dt="2023-05-02T08:33:31.624" v="109"/>
        <pc:sldMkLst>
          <pc:docMk/>
          <pc:sldMk cId="1723386475" sldId="266"/>
        </pc:sldMkLst>
        <pc:spChg chg="add">
          <ac:chgData name="David Haagensen (5249412)" userId="S::5249412@student.gloscol.ac.uk::6d1dce2e-e96a-42e5-b1c6-18d3b8fda315" providerId="AD" clId="Web-{B6C51B12-AABB-2240-0B93-4081ADD7C8C9}" dt="2023-05-02T08:33:31.624" v="109"/>
          <ac:spMkLst>
            <pc:docMk/>
            <pc:sldMk cId="1723386475" sldId="266"/>
            <ac:spMk id="3" creationId="{873E5FFD-8735-0A5D-51DD-0B76707E91CF}"/>
          </ac:spMkLst>
        </pc:spChg>
        <pc:graphicFrameChg chg="mod">
          <ac:chgData name="David Haagensen (5249412)" userId="S::5249412@student.gloscol.ac.uk::6d1dce2e-e96a-42e5-b1c6-18d3b8fda315" providerId="AD" clId="Web-{B6C51B12-AABB-2240-0B93-4081ADD7C8C9}" dt="2023-05-02T08:33:29.484" v="108" actId="1076"/>
          <ac:graphicFrameMkLst>
            <pc:docMk/>
            <pc:sldMk cId="1723386475" sldId="266"/>
            <ac:graphicFrameMk id="5" creationId="{BA090B71-7FB1-C9A1-B2CE-EBDA5690BB60}"/>
          </ac:graphicFrameMkLst>
        </pc:graphicFrameChg>
      </pc:sldChg>
      <pc:sldChg chg="addSp modSp">
        <pc:chgData name="David Haagensen (5249412)" userId="S::5249412@student.gloscol.ac.uk::6d1dce2e-e96a-42e5-b1c6-18d3b8fda315" providerId="AD" clId="Web-{B6C51B12-AABB-2240-0B93-4081ADD7C8C9}" dt="2023-05-02T08:33:50.656" v="114"/>
        <pc:sldMkLst>
          <pc:docMk/>
          <pc:sldMk cId="3474914178" sldId="267"/>
        </pc:sldMkLst>
        <pc:spChg chg="add">
          <ac:chgData name="David Haagensen (5249412)" userId="S::5249412@student.gloscol.ac.uk::6d1dce2e-e96a-42e5-b1c6-18d3b8fda315" providerId="AD" clId="Web-{B6C51B12-AABB-2240-0B93-4081ADD7C8C9}" dt="2023-05-02T08:33:50.656" v="114"/>
          <ac:spMkLst>
            <pc:docMk/>
            <pc:sldMk cId="3474914178" sldId="267"/>
            <ac:spMk id="3" creationId="{27205C35-7C73-4DC0-D0DB-28D5259F24EA}"/>
          </ac:spMkLst>
        </pc:spChg>
        <pc:graphicFrameChg chg="mod">
          <ac:chgData name="David Haagensen (5249412)" userId="S::5249412@student.gloscol.ac.uk::6d1dce2e-e96a-42e5-b1c6-18d3b8fda315" providerId="AD" clId="Web-{B6C51B12-AABB-2240-0B93-4081ADD7C8C9}" dt="2023-05-02T08:33:48.344" v="113" actId="1076"/>
          <ac:graphicFrameMkLst>
            <pc:docMk/>
            <pc:sldMk cId="3474914178" sldId="267"/>
            <ac:graphicFrameMk id="5" creationId="{F6139FEA-6016-0E06-C935-36C41E695C39}"/>
          </ac:graphicFrameMkLst>
        </pc:graphicFrameChg>
      </pc:sldChg>
      <pc:sldChg chg="addSp modSp">
        <pc:chgData name="David Haagensen (5249412)" userId="S::5249412@student.gloscol.ac.uk::6d1dce2e-e96a-42e5-b1c6-18d3b8fda315" providerId="AD" clId="Web-{B6C51B12-AABB-2240-0B93-4081ADD7C8C9}" dt="2023-05-02T11:17:02.174" v="731" actId="20577"/>
        <pc:sldMkLst>
          <pc:docMk/>
          <pc:sldMk cId="1173738627" sldId="268"/>
        </pc:sldMkLst>
        <pc:spChg chg="add">
          <ac:chgData name="David Haagensen (5249412)" userId="S::5249412@student.gloscol.ac.uk::6d1dce2e-e96a-42e5-b1c6-18d3b8fda315" providerId="AD" clId="Web-{B6C51B12-AABB-2240-0B93-4081ADD7C8C9}" dt="2023-05-02T08:33:11.046" v="104"/>
          <ac:spMkLst>
            <pc:docMk/>
            <pc:sldMk cId="1173738627" sldId="268"/>
            <ac:spMk id="6" creationId="{A7539652-0158-0B42-A492-004B2B0AEC31}"/>
          </ac:spMkLst>
        </pc:spChg>
        <pc:spChg chg="add mod">
          <ac:chgData name="David Haagensen (5249412)" userId="S::5249412@student.gloscol.ac.uk::6d1dce2e-e96a-42e5-b1c6-18d3b8fda315" providerId="AD" clId="Web-{B6C51B12-AABB-2240-0B93-4081ADD7C8C9}" dt="2023-05-02T11:17:02.174" v="731" actId="20577"/>
          <ac:spMkLst>
            <pc:docMk/>
            <pc:sldMk cId="1173738627" sldId="268"/>
            <ac:spMk id="7" creationId="{A8C23D18-72FB-02D6-1FEF-7A83C9430D1D}"/>
          </ac:spMkLst>
        </pc:spChg>
        <pc:graphicFrameChg chg="mod">
          <ac:chgData name="David Haagensen (5249412)" userId="S::5249412@student.gloscol.ac.uk::6d1dce2e-e96a-42e5-b1c6-18d3b8fda315" providerId="AD" clId="Web-{B6C51B12-AABB-2240-0B93-4081ADD7C8C9}" dt="2023-05-02T08:33:08.139" v="103" actId="1076"/>
          <ac:graphicFrameMkLst>
            <pc:docMk/>
            <pc:sldMk cId="1173738627" sldId="268"/>
            <ac:graphicFrameMk id="5" creationId="{A2375CAB-4A71-F207-C2D6-5A53DD608EEB}"/>
          </ac:graphicFrameMkLst>
        </pc:graphicFrameChg>
        <pc:picChg chg="mod">
          <ac:chgData name="David Haagensen (5249412)" userId="S::5249412@student.gloscol.ac.uk::6d1dce2e-e96a-42e5-b1c6-18d3b8fda315" providerId="AD" clId="Web-{B6C51B12-AABB-2240-0B93-4081ADD7C8C9}" dt="2023-05-02T11:10:51.022" v="720" actId="1076"/>
          <ac:picMkLst>
            <pc:docMk/>
            <pc:sldMk cId="1173738627" sldId="268"/>
            <ac:picMk id="3" creationId="{B179E166-7153-9913-5CE1-06970BFAB868}"/>
          </ac:picMkLst>
        </pc:picChg>
        <pc:cxnChg chg="add mod">
          <ac:chgData name="David Haagensen (5249412)" userId="S::5249412@student.gloscol.ac.uk::6d1dce2e-e96a-42e5-b1c6-18d3b8fda315" providerId="AD" clId="Web-{B6C51B12-AABB-2240-0B93-4081ADD7C8C9}" dt="2023-05-02T11:10:24.052" v="710" actId="14100"/>
          <ac:cxnSpMkLst>
            <pc:docMk/>
            <pc:sldMk cId="1173738627" sldId="268"/>
            <ac:cxnSpMk id="8" creationId="{0F0AEFF6-F9EF-AEFC-7987-2524559D2FA9}"/>
          </ac:cxnSpMkLst>
        </pc:cxnChg>
      </pc:sldChg>
      <pc:sldChg chg="addSp modSp">
        <pc:chgData name="David Haagensen (5249412)" userId="S::5249412@student.gloscol.ac.uk::6d1dce2e-e96a-42e5-b1c6-18d3b8fda315" providerId="AD" clId="Web-{B6C51B12-AABB-2240-0B93-4081ADD7C8C9}" dt="2023-05-02T10:44:04.489" v="460"/>
        <pc:sldMkLst>
          <pc:docMk/>
          <pc:sldMk cId="1639952592" sldId="269"/>
        </pc:sldMkLst>
        <pc:spChg chg="add">
          <ac:chgData name="David Haagensen (5249412)" userId="S::5249412@student.gloscol.ac.uk::6d1dce2e-e96a-42e5-b1c6-18d3b8fda315" providerId="AD" clId="Web-{B6C51B12-AABB-2240-0B93-4081ADD7C8C9}" dt="2023-05-02T08:14:36.965" v="7"/>
          <ac:spMkLst>
            <pc:docMk/>
            <pc:sldMk cId="1639952592" sldId="269"/>
            <ac:spMk id="2" creationId="{F63C48E3-5556-570E-CDAE-CF347770C41F}"/>
          </ac:spMkLst>
        </pc:spChg>
        <pc:spChg chg="add mod">
          <ac:chgData name="David Haagensen (5249412)" userId="S::5249412@student.gloscol.ac.uk::6d1dce2e-e96a-42e5-b1c6-18d3b8fda315" providerId="AD" clId="Web-{B6C51B12-AABB-2240-0B93-4081ADD7C8C9}" dt="2023-05-02T08:32:43.451" v="100" actId="20577"/>
          <ac:spMkLst>
            <pc:docMk/>
            <pc:sldMk cId="1639952592" sldId="269"/>
            <ac:spMk id="3" creationId="{11F6EEA7-AB74-8865-0662-6D5F6ED0AD74}"/>
          </ac:spMkLst>
        </pc:spChg>
        <pc:graphicFrameChg chg="mod modGraphic">
          <ac:chgData name="David Haagensen (5249412)" userId="S::5249412@student.gloscol.ac.uk::6d1dce2e-e96a-42e5-b1c6-18d3b8fda315" providerId="AD" clId="Web-{B6C51B12-AABB-2240-0B93-4081ADD7C8C9}" dt="2023-05-02T10:44:04.489" v="460"/>
          <ac:graphicFrameMkLst>
            <pc:docMk/>
            <pc:sldMk cId="1639952592" sldId="269"/>
            <ac:graphicFrameMk id="5" creationId="{F9849A57-984F-B273-95A4-3984063500FD}"/>
          </ac:graphicFrameMkLst>
        </pc:graphicFrameChg>
      </pc:sldChg>
      <pc:sldChg chg="addSp modSp">
        <pc:chgData name="David Haagensen (5249412)" userId="S::5249412@student.gloscol.ac.uk::6d1dce2e-e96a-42e5-b1c6-18d3b8fda315" providerId="AD" clId="Web-{B6C51B12-AABB-2240-0B93-4081ADD7C8C9}" dt="2023-05-02T08:33:41.656" v="112" actId="1076"/>
        <pc:sldMkLst>
          <pc:docMk/>
          <pc:sldMk cId="100731309" sldId="270"/>
        </pc:sldMkLst>
        <pc:spChg chg="add">
          <ac:chgData name="David Haagensen (5249412)" userId="S::5249412@student.gloscol.ac.uk::6d1dce2e-e96a-42e5-b1c6-18d3b8fda315" providerId="AD" clId="Web-{B6C51B12-AABB-2240-0B93-4081ADD7C8C9}" dt="2023-05-02T08:33:38.640" v="111"/>
          <ac:spMkLst>
            <pc:docMk/>
            <pc:sldMk cId="100731309" sldId="270"/>
            <ac:spMk id="7" creationId="{F8C23326-8FC6-5212-04B8-A0BB11745419}"/>
          </ac:spMkLst>
        </pc:spChg>
        <pc:graphicFrameChg chg="mod">
          <ac:chgData name="David Haagensen (5249412)" userId="S::5249412@student.gloscol.ac.uk::6d1dce2e-e96a-42e5-b1c6-18d3b8fda315" providerId="AD" clId="Web-{B6C51B12-AABB-2240-0B93-4081ADD7C8C9}" dt="2023-05-02T08:33:41.656" v="112" actId="1076"/>
          <ac:graphicFrameMkLst>
            <pc:docMk/>
            <pc:sldMk cId="100731309" sldId="270"/>
            <ac:graphicFrameMk id="5" creationId="{8EB62CB4-41D9-A11C-AA3E-2B0BF77A7B91}"/>
          </ac:graphicFrameMkLst>
        </pc:graphicFrameChg>
      </pc:sldChg>
      <pc:sldChg chg="addSp modSp">
        <pc:chgData name="David Haagensen (5249412)" userId="S::5249412@student.gloscol.ac.uk::6d1dce2e-e96a-42e5-b1c6-18d3b8fda315" providerId="AD" clId="Web-{B6C51B12-AABB-2240-0B93-4081ADD7C8C9}" dt="2023-05-02T09:03:16.803" v="210" actId="20577"/>
        <pc:sldMkLst>
          <pc:docMk/>
          <pc:sldMk cId="1490723894" sldId="282"/>
        </pc:sldMkLst>
        <pc:spChg chg="mod">
          <ac:chgData name="David Haagensen (5249412)" userId="S::5249412@student.gloscol.ac.uk::6d1dce2e-e96a-42e5-b1c6-18d3b8fda315" providerId="AD" clId="Web-{B6C51B12-AABB-2240-0B93-4081ADD7C8C9}" dt="2023-05-02T09:03:16.803" v="210" actId="20577"/>
          <ac:spMkLst>
            <pc:docMk/>
            <pc:sldMk cId="1490723894" sldId="282"/>
            <ac:spMk id="3" creationId="{61F0A606-7E9F-F4C1-447E-2DAE0BC90472}"/>
          </ac:spMkLst>
        </pc:spChg>
        <pc:picChg chg="mod">
          <ac:chgData name="David Haagensen (5249412)" userId="S::5249412@student.gloscol.ac.uk::6d1dce2e-e96a-42e5-b1c6-18d3b8fda315" providerId="AD" clId="Web-{B6C51B12-AABB-2240-0B93-4081ADD7C8C9}" dt="2023-05-02T08:56:40.947" v="166" actId="1076"/>
          <ac:picMkLst>
            <pc:docMk/>
            <pc:sldMk cId="1490723894" sldId="282"/>
            <ac:picMk id="2" creationId="{E39E6C85-3CF0-21E2-7F70-D406BDD15A3F}"/>
          </ac:picMkLst>
        </pc:picChg>
        <pc:picChg chg="add mod">
          <ac:chgData name="David Haagensen (5249412)" userId="S::5249412@student.gloscol.ac.uk::6d1dce2e-e96a-42e5-b1c6-18d3b8fda315" providerId="AD" clId="Web-{B6C51B12-AABB-2240-0B93-4081ADD7C8C9}" dt="2023-05-02T08:57:09.339" v="178" actId="1076"/>
          <ac:picMkLst>
            <pc:docMk/>
            <pc:sldMk cId="1490723894" sldId="282"/>
            <ac:picMk id="4" creationId="{DFFD5FFB-9392-438F-D18A-9C3B606883E1}"/>
          </ac:picMkLst>
        </pc:picChg>
        <pc:picChg chg="add mod">
          <ac:chgData name="David Haagensen (5249412)" userId="S::5249412@student.gloscol.ac.uk::6d1dce2e-e96a-42e5-b1c6-18d3b8fda315" providerId="AD" clId="Web-{B6C51B12-AABB-2240-0B93-4081ADD7C8C9}" dt="2023-05-02T08:56:47.869" v="169" actId="1076"/>
          <ac:picMkLst>
            <pc:docMk/>
            <pc:sldMk cId="1490723894" sldId="282"/>
            <ac:picMk id="5" creationId="{6317ED25-DCE6-7179-4740-BE161682C7E1}"/>
          </ac:picMkLst>
        </pc:picChg>
        <pc:picChg chg="add mod">
          <ac:chgData name="David Haagensen (5249412)" userId="S::5249412@student.gloscol.ac.uk::6d1dce2e-e96a-42e5-b1c6-18d3b8fda315" providerId="AD" clId="Web-{B6C51B12-AABB-2240-0B93-4081ADD7C8C9}" dt="2023-05-02T08:57:26.699" v="180" actId="14100"/>
          <ac:picMkLst>
            <pc:docMk/>
            <pc:sldMk cId="1490723894" sldId="282"/>
            <ac:picMk id="6" creationId="{E00A18B3-3881-973D-D83B-6A96D007CCB6}"/>
          </ac:picMkLst>
        </pc:picChg>
      </pc:sldChg>
      <pc:sldChg chg="addSp modSp">
        <pc:chgData name="David Haagensen (5249412)" userId="S::5249412@student.gloscol.ac.uk::6d1dce2e-e96a-42e5-b1c6-18d3b8fda315" providerId="AD" clId="Web-{B6C51B12-AABB-2240-0B93-4081ADD7C8C9}" dt="2023-05-02T08:33:58.735" v="116"/>
        <pc:sldMkLst>
          <pc:docMk/>
          <pc:sldMk cId="334934558" sldId="287"/>
        </pc:sldMkLst>
        <pc:spChg chg="add">
          <ac:chgData name="David Haagensen (5249412)" userId="S::5249412@student.gloscol.ac.uk::6d1dce2e-e96a-42e5-b1c6-18d3b8fda315" providerId="AD" clId="Web-{B6C51B12-AABB-2240-0B93-4081ADD7C8C9}" dt="2023-05-02T08:33:58.735" v="116"/>
          <ac:spMkLst>
            <pc:docMk/>
            <pc:sldMk cId="334934558" sldId="287"/>
            <ac:spMk id="3" creationId="{B6010760-5099-EC61-4599-4432CB508D36}"/>
          </ac:spMkLst>
        </pc:spChg>
        <pc:graphicFrameChg chg="mod">
          <ac:chgData name="David Haagensen (5249412)" userId="S::5249412@student.gloscol.ac.uk::6d1dce2e-e96a-42e5-b1c6-18d3b8fda315" providerId="AD" clId="Web-{B6C51B12-AABB-2240-0B93-4081ADD7C8C9}" dt="2023-05-02T08:33:56.750" v="115" actId="1076"/>
          <ac:graphicFrameMkLst>
            <pc:docMk/>
            <pc:sldMk cId="334934558" sldId="287"/>
            <ac:graphicFrameMk id="5" creationId="{F9849A57-984F-B273-95A4-3984063500FD}"/>
          </ac:graphicFrameMkLst>
        </pc:graphicFrameChg>
      </pc:sldChg>
      <pc:sldChg chg="addSp modSp">
        <pc:chgData name="David Haagensen (5249412)" userId="S::5249412@student.gloscol.ac.uk::6d1dce2e-e96a-42e5-b1c6-18d3b8fda315" providerId="AD" clId="Web-{B6C51B12-AABB-2240-0B93-4081ADD7C8C9}" dt="2023-05-02T08:34:05.891" v="118"/>
        <pc:sldMkLst>
          <pc:docMk/>
          <pc:sldMk cId="316777102" sldId="288"/>
        </pc:sldMkLst>
        <pc:spChg chg="add">
          <ac:chgData name="David Haagensen (5249412)" userId="S::5249412@student.gloscol.ac.uk::6d1dce2e-e96a-42e5-b1c6-18d3b8fda315" providerId="AD" clId="Web-{B6C51B12-AABB-2240-0B93-4081ADD7C8C9}" dt="2023-05-02T08:34:05.891" v="118"/>
          <ac:spMkLst>
            <pc:docMk/>
            <pc:sldMk cId="316777102" sldId="288"/>
            <ac:spMk id="3" creationId="{BF4C4F9A-73FA-0E55-B3EC-3F3F74241012}"/>
          </ac:spMkLst>
        </pc:spChg>
        <pc:graphicFrameChg chg="mod">
          <ac:chgData name="David Haagensen (5249412)" userId="S::5249412@student.gloscol.ac.uk::6d1dce2e-e96a-42e5-b1c6-18d3b8fda315" providerId="AD" clId="Web-{B6C51B12-AABB-2240-0B93-4081ADD7C8C9}" dt="2023-05-02T08:34:04.063" v="117" actId="1076"/>
          <ac:graphicFrameMkLst>
            <pc:docMk/>
            <pc:sldMk cId="316777102" sldId="288"/>
            <ac:graphicFrameMk id="5" creationId="{F9849A57-984F-B273-95A4-3984063500FD}"/>
          </ac:graphicFrameMkLst>
        </pc:graphicFrameChg>
      </pc:sldChg>
      <pc:sldChg chg="modSp">
        <pc:chgData name="David Haagensen (5249412)" userId="S::5249412@student.gloscol.ac.uk::6d1dce2e-e96a-42e5-b1c6-18d3b8fda315" providerId="AD" clId="Web-{B6C51B12-AABB-2240-0B93-4081ADD7C8C9}" dt="2023-05-02T08:10:12.239" v="2" actId="20577"/>
        <pc:sldMkLst>
          <pc:docMk/>
          <pc:sldMk cId="4241935567" sldId="291"/>
        </pc:sldMkLst>
        <pc:spChg chg="mod">
          <ac:chgData name="David Haagensen (5249412)" userId="S::5249412@student.gloscol.ac.uk::6d1dce2e-e96a-42e5-b1c6-18d3b8fda315" providerId="AD" clId="Web-{B6C51B12-AABB-2240-0B93-4081ADD7C8C9}" dt="2023-05-02T08:10:12.239" v="2" actId="20577"/>
          <ac:spMkLst>
            <pc:docMk/>
            <pc:sldMk cId="4241935567" sldId="291"/>
            <ac:spMk id="3" creationId="{61F0A606-7E9F-F4C1-447E-2DAE0BC90472}"/>
          </ac:spMkLst>
        </pc:spChg>
      </pc:sldChg>
    </pc:docChg>
  </pc:docChgLst>
  <pc:docChgLst>
    <pc:chgData name="David Haagensen (5249412)" userId="S::5249412@student.gloscol.ac.uk::6d1dce2e-e96a-42e5-b1c6-18d3b8fda315" providerId="AD" clId="Web-{35EFD583-9A6D-A1E6-FF07-9D66999FE444}"/>
    <pc:docChg chg="modSld sldOrd">
      <pc:chgData name="David Haagensen (5249412)" userId="S::5249412@student.gloscol.ac.uk::6d1dce2e-e96a-42e5-b1c6-18d3b8fda315" providerId="AD" clId="Web-{35EFD583-9A6D-A1E6-FF07-9D66999FE444}" dt="2023-04-17T21:55:32.013" v="839" actId="1076"/>
      <pc:docMkLst>
        <pc:docMk/>
      </pc:docMkLst>
      <pc:sldChg chg="addSp modSp">
        <pc:chgData name="David Haagensen (5249412)" userId="S::5249412@student.gloscol.ac.uk::6d1dce2e-e96a-42e5-b1c6-18d3b8fda315" providerId="AD" clId="Web-{35EFD583-9A6D-A1E6-FF07-9D66999FE444}" dt="2023-04-17T21:52:02.727" v="722" actId="14100"/>
        <pc:sldMkLst>
          <pc:docMk/>
          <pc:sldMk cId="2799801641" sldId="262"/>
        </pc:sldMkLst>
        <pc:spChg chg="mod">
          <ac:chgData name="David Haagensen (5249412)" userId="S::5249412@student.gloscol.ac.uk::6d1dce2e-e96a-42e5-b1c6-18d3b8fda315" providerId="AD" clId="Web-{35EFD583-9A6D-A1E6-FF07-9D66999FE444}" dt="2023-04-17T21:42:23.433" v="716" actId="20577"/>
          <ac:spMkLst>
            <pc:docMk/>
            <pc:sldMk cId="2799801641" sldId="262"/>
            <ac:spMk id="2" creationId="{FBEA723B-76AF-632C-B492-0FCD091E5207}"/>
          </ac:spMkLst>
        </pc:spChg>
        <pc:picChg chg="add mod">
          <ac:chgData name="David Haagensen (5249412)" userId="S::5249412@student.gloscol.ac.uk::6d1dce2e-e96a-42e5-b1c6-18d3b8fda315" providerId="AD" clId="Web-{35EFD583-9A6D-A1E6-FF07-9D66999FE444}" dt="2023-04-17T21:52:02.727" v="722" actId="14100"/>
          <ac:picMkLst>
            <pc:docMk/>
            <pc:sldMk cId="2799801641" sldId="262"/>
            <ac:picMk id="3" creationId="{B9C66D47-04AF-4232-2BD1-27EF3AF5E71D}"/>
          </ac:picMkLst>
        </pc:picChg>
      </pc:sldChg>
      <pc:sldChg chg="addSp delSp modSp">
        <pc:chgData name="David Haagensen (5249412)" userId="S::5249412@student.gloscol.ac.uk::6d1dce2e-e96a-42e5-b1c6-18d3b8fda315" providerId="AD" clId="Web-{35EFD583-9A6D-A1E6-FF07-9D66999FE444}" dt="2023-04-17T21:55:32.013" v="839" actId="1076"/>
        <pc:sldMkLst>
          <pc:docMk/>
          <pc:sldMk cId="1053555607" sldId="265"/>
        </pc:sldMkLst>
        <pc:spChg chg="del">
          <ac:chgData name="David Haagensen (5249412)" userId="S::5249412@student.gloscol.ac.uk::6d1dce2e-e96a-42e5-b1c6-18d3b8fda315" providerId="AD" clId="Web-{35EFD583-9A6D-A1E6-FF07-9D66999FE444}" dt="2023-04-17T21:55:23.434" v="835"/>
          <ac:spMkLst>
            <pc:docMk/>
            <pc:sldMk cId="1053555607" sldId="265"/>
            <ac:spMk id="2" creationId="{5EC06013-DD4E-4ABC-60C3-95F5DD51D367}"/>
          </ac:spMkLst>
        </pc:spChg>
        <pc:spChg chg="mod">
          <ac:chgData name="David Haagensen (5249412)" userId="S::5249412@student.gloscol.ac.uk::6d1dce2e-e96a-42e5-b1c6-18d3b8fda315" providerId="AD" clId="Web-{35EFD583-9A6D-A1E6-FF07-9D66999FE444}" dt="2023-04-17T21:55:11.949" v="833" actId="1076"/>
          <ac:spMkLst>
            <pc:docMk/>
            <pc:sldMk cId="1053555607" sldId="265"/>
            <ac:spMk id="4" creationId="{C87B93EA-C827-27C1-E01A-4498533F348F}"/>
          </ac:spMkLst>
        </pc:spChg>
        <pc:graphicFrameChg chg="mod modGraphic">
          <ac:chgData name="David Haagensen (5249412)" userId="S::5249412@student.gloscol.ac.uk::6d1dce2e-e96a-42e5-b1c6-18d3b8fda315" providerId="AD" clId="Web-{35EFD583-9A6D-A1E6-FF07-9D66999FE444}" dt="2023-04-17T21:55:25.856" v="836" actId="1076"/>
          <ac:graphicFrameMkLst>
            <pc:docMk/>
            <pc:sldMk cId="1053555607" sldId="265"/>
            <ac:graphicFrameMk id="5" creationId="{D4CCC009-C184-A1E8-1E78-3E6236FBDAD1}"/>
          </ac:graphicFrameMkLst>
        </pc:graphicFrameChg>
        <pc:picChg chg="mod">
          <ac:chgData name="David Haagensen (5249412)" userId="S::5249412@student.gloscol.ac.uk::6d1dce2e-e96a-42e5-b1c6-18d3b8fda315" providerId="AD" clId="Web-{35EFD583-9A6D-A1E6-FF07-9D66999FE444}" dt="2023-04-17T21:55:29.919" v="838" actId="1076"/>
          <ac:picMkLst>
            <pc:docMk/>
            <pc:sldMk cId="1053555607" sldId="265"/>
            <ac:picMk id="3" creationId="{ED33B1BE-144B-BC69-DE06-5C06BB947FDB}"/>
          </ac:picMkLst>
        </pc:picChg>
        <pc:picChg chg="add mod">
          <ac:chgData name="David Haagensen (5249412)" userId="S::5249412@student.gloscol.ac.uk::6d1dce2e-e96a-42e5-b1c6-18d3b8fda315" providerId="AD" clId="Web-{35EFD583-9A6D-A1E6-FF07-9D66999FE444}" dt="2023-04-17T21:55:28.904" v="837" actId="1076"/>
          <ac:picMkLst>
            <pc:docMk/>
            <pc:sldMk cId="1053555607" sldId="265"/>
            <ac:picMk id="6" creationId="{2FDE5150-9E8F-B6FB-227C-8A5C933187CE}"/>
          </ac:picMkLst>
        </pc:picChg>
        <pc:picChg chg="add mod">
          <ac:chgData name="David Haagensen (5249412)" userId="S::5249412@student.gloscol.ac.uk::6d1dce2e-e96a-42e5-b1c6-18d3b8fda315" providerId="AD" clId="Web-{35EFD583-9A6D-A1E6-FF07-9D66999FE444}" dt="2023-04-17T21:55:32.013" v="839" actId="1076"/>
          <ac:picMkLst>
            <pc:docMk/>
            <pc:sldMk cId="1053555607" sldId="265"/>
            <ac:picMk id="7" creationId="{9E2F0724-6844-3743-8D8E-7EC6FEFEDE46}"/>
          </ac:picMkLst>
        </pc:picChg>
      </pc:sldChg>
      <pc:sldChg chg="addSp modSp">
        <pc:chgData name="David Haagensen (5249412)" userId="S::5249412@student.gloscol.ac.uk::6d1dce2e-e96a-42e5-b1c6-18d3b8fda315" providerId="AD" clId="Web-{35EFD583-9A6D-A1E6-FF07-9D66999FE444}" dt="2023-04-17T18:18:09.256" v="79" actId="1076"/>
        <pc:sldMkLst>
          <pc:docMk/>
          <pc:sldMk cId="1173738627" sldId="268"/>
        </pc:sldMkLst>
        <pc:graphicFrameChg chg="mod modGraphic">
          <ac:chgData name="David Haagensen (5249412)" userId="S::5249412@student.gloscol.ac.uk::6d1dce2e-e96a-42e5-b1c6-18d3b8fda315" providerId="AD" clId="Web-{35EFD583-9A6D-A1E6-FF07-9D66999FE444}" dt="2023-04-17T18:16:32.109" v="63"/>
          <ac:graphicFrameMkLst>
            <pc:docMk/>
            <pc:sldMk cId="1173738627" sldId="268"/>
            <ac:graphicFrameMk id="5" creationId="{A2375CAB-4A71-F207-C2D6-5A53DD608EEB}"/>
          </ac:graphicFrameMkLst>
        </pc:graphicFrameChg>
        <pc:picChg chg="add mod">
          <ac:chgData name="David Haagensen (5249412)" userId="S::5249412@student.gloscol.ac.uk::6d1dce2e-e96a-42e5-b1c6-18d3b8fda315" providerId="AD" clId="Web-{35EFD583-9A6D-A1E6-FF07-9D66999FE444}" dt="2023-04-17T18:18:09.256" v="79" actId="1076"/>
          <ac:picMkLst>
            <pc:docMk/>
            <pc:sldMk cId="1173738627" sldId="268"/>
            <ac:picMk id="3" creationId="{B179E166-7153-9913-5CE1-06970BFAB868}"/>
          </ac:picMkLst>
        </pc:picChg>
        <pc:picChg chg="add mod">
          <ac:chgData name="David Haagensen (5249412)" userId="S::5249412@student.gloscol.ac.uk::6d1dce2e-e96a-42e5-b1c6-18d3b8fda315" providerId="AD" clId="Web-{35EFD583-9A6D-A1E6-FF07-9D66999FE444}" dt="2023-04-17T18:18:07.193" v="78" actId="1076"/>
          <ac:picMkLst>
            <pc:docMk/>
            <pc:sldMk cId="1173738627" sldId="268"/>
            <ac:picMk id="4" creationId="{27441793-4178-7904-69C0-BD38D005CDAC}"/>
          </ac:picMkLst>
        </pc:picChg>
      </pc:sldChg>
      <pc:sldChg chg="modSp ord">
        <pc:chgData name="David Haagensen (5249412)" userId="S::5249412@student.gloscol.ac.uk::6d1dce2e-e96a-42e5-b1c6-18d3b8fda315" providerId="AD" clId="Web-{35EFD583-9A6D-A1E6-FF07-9D66999FE444}" dt="2023-04-17T21:53:42.088" v="784"/>
        <pc:sldMkLst>
          <pc:docMk/>
          <pc:sldMk cId="1639952592" sldId="269"/>
        </pc:sldMkLst>
        <pc:graphicFrameChg chg="mod modGraphic">
          <ac:chgData name="David Haagensen (5249412)" userId="S::5249412@student.gloscol.ac.uk::6d1dce2e-e96a-42e5-b1c6-18d3b8fda315" providerId="AD" clId="Web-{35EFD583-9A6D-A1E6-FF07-9D66999FE444}" dt="2023-04-17T21:53:42.088" v="784"/>
          <ac:graphicFrameMkLst>
            <pc:docMk/>
            <pc:sldMk cId="1639952592" sldId="269"/>
            <ac:graphicFrameMk id="5" creationId="{F9849A57-984F-B273-95A4-3984063500FD}"/>
          </ac:graphicFrameMkLst>
        </pc:graphicFrameChg>
      </pc:sldChg>
      <pc:sldChg chg="modSp">
        <pc:chgData name="David Haagensen (5249412)" userId="S::5249412@student.gloscol.ac.uk::6d1dce2e-e96a-42e5-b1c6-18d3b8fda315" providerId="AD" clId="Web-{35EFD583-9A6D-A1E6-FF07-9D66999FE444}" dt="2023-04-17T20:00:52.150" v="340" actId="20577"/>
        <pc:sldMkLst>
          <pc:docMk/>
          <pc:sldMk cId="1242175189" sldId="274"/>
        </pc:sldMkLst>
        <pc:spChg chg="mod">
          <ac:chgData name="David Haagensen (5249412)" userId="S::5249412@student.gloscol.ac.uk::6d1dce2e-e96a-42e5-b1c6-18d3b8fda315" providerId="AD" clId="Web-{35EFD583-9A6D-A1E6-FF07-9D66999FE444}" dt="2023-04-17T20:00:52.150" v="340" actId="20577"/>
          <ac:spMkLst>
            <pc:docMk/>
            <pc:sldMk cId="1242175189" sldId="274"/>
            <ac:spMk id="3" creationId="{991B5F29-8C81-723C-1EF2-A37C27C8878A}"/>
          </ac:spMkLst>
        </pc:spChg>
        <pc:spChg chg="mod">
          <ac:chgData name="David Haagensen (5249412)" userId="S::5249412@student.gloscol.ac.uk::6d1dce2e-e96a-42e5-b1c6-18d3b8fda315" providerId="AD" clId="Web-{35EFD583-9A6D-A1E6-FF07-9D66999FE444}" dt="2023-04-17T15:12:05.940" v="17" actId="20577"/>
          <ac:spMkLst>
            <pc:docMk/>
            <pc:sldMk cId="1242175189" sldId="274"/>
            <ac:spMk id="5" creationId="{F472A463-3F7C-CDC6-797D-765FD3FD6586}"/>
          </ac:spMkLst>
        </pc:spChg>
        <pc:spChg chg="mod">
          <ac:chgData name="David Haagensen (5249412)" userId="S::5249412@student.gloscol.ac.uk::6d1dce2e-e96a-42e5-b1c6-18d3b8fda315" providerId="AD" clId="Web-{35EFD583-9A6D-A1E6-FF07-9D66999FE444}" dt="2023-04-17T15:12:01.956" v="15" actId="14100"/>
          <ac:spMkLst>
            <pc:docMk/>
            <pc:sldMk cId="1242175189" sldId="274"/>
            <ac:spMk id="6" creationId="{783583C5-8AF2-5C3F-4D90-D465B7735B0B}"/>
          </ac:spMkLst>
        </pc:spChg>
      </pc:sldChg>
      <pc:sldChg chg="addSp delSp modSp">
        <pc:chgData name="David Haagensen (5249412)" userId="S::5249412@student.gloscol.ac.uk::6d1dce2e-e96a-42e5-b1c6-18d3b8fda315" providerId="AD" clId="Web-{35EFD583-9A6D-A1E6-FF07-9D66999FE444}" dt="2023-04-17T21:28:37.682" v="600" actId="1076"/>
        <pc:sldMkLst>
          <pc:docMk/>
          <pc:sldMk cId="3853615095" sldId="278"/>
        </pc:sldMkLst>
        <pc:spChg chg="add mod">
          <ac:chgData name="David Haagensen (5249412)" userId="S::5249412@student.gloscol.ac.uk::6d1dce2e-e96a-42e5-b1c6-18d3b8fda315" providerId="AD" clId="Web-{35EFD583-9A6D-A1E6-FF07-9D66999FE444}" dt="2023-04-17T20:45:43.987" v="393" actId="14100"/>
          <ac:spMkLst>
            <pc:docMk/>
            <pc:sldMk cId="3853615095" sldId="278"/>
            <ac:spMk id="3" creationId="{5235F863-CD4C-BB2B-7FD0-6586AF939F28}"/>
          </ac:spMkLst>
        </pc:spChg>
        <pc:spChg chg="add del">
          <ac:chgData name="David Haagensen (5249412)" userId="S::5249412@student.gloscol.ac.uk::6d1dce2e-e96a-42e5-b1c6-18d3b8fda315" providerId="AD" clId="Web-{35EFD583-9A6D-A1E6-FF07-9D66999FE444}" dt="2023-04-17T20:45:19.502" v="387"/>
          <ac:spMkLst>
            <pc:docMk/>
            <pc:sldMk cId="3853615095" sldId="278"/>
            <ac:spMk id="4" creationId="{C30C9859-E25A-48FB-2085-800F6FA0E768}"/>
          </ac:spMkLst>
        </pc:spChg>
        <pc:spChg chg="add del">
          <ac:chgData name="David Haagensen (5249412)" userId="S::5249412@student.gloscol.ac.uk::6d1dce2e-e96a-42e5-b1c6-18d3b8fda315" providerId="AD" clId="Web-{35EFD583-9A6D-A1E6-FF07-9D66999FE444}" dt="2023-04-17T20:45:16.736" v="386"/>
          <ac:spMkLst>
            <pc:docMk/>
            <pc:sldMk cId="3853615095" sldId="278"/>
            <ac:spMk id="5" creationId="{C30C9859-E25A-48FB-2085-800F6FA0E768}"/>
          </ac:spMkLst>
        </pc:spChg>
        <pc:spChg chg="mod">
          <ac:chgData name="David Haagensen (5249412)" userId="S::5249412@student.gloscol.ac.uk::6d1dce2e-e96a-42e5-b1c6-18d3b8fda315" providerId="AD" clId="Web-{35EFD583-9A6D-A1E6-FF07-9D66999FE444}" dt="2023-04-17T21:25:57.772" v="595" actId="20577"/>
          <ac:spMkLst>
            <pc:docMk/>
            <pc:sldMk cId="3853615095" sldId="278"/>
            <ac:spMk id="9" creationId="{03E091F9-6A1C-992E-2BFF-3894DCC350C8}"/>
          </ac:spMkLst>
        </pc:spChg>
        <pc:spChg chg="del mod">
          <ac:chgData name="David Haagensen (5249412)" userId="S::5249412@student.gloscol.ac.uk::6d1dce2e-e96a-42e5-b1c6-18d3b8fda315" providerId="AD" clId="Web-{35EFD583-9A6D-A1E6-FF07-9D66999FE444}" dt="2023-04-17T20:44:46.470" v="374"/>
          <ac:spMkLst>
            <pc:docMk/>
            <pc:sldMk cId="3853615095" sldId="278"/>
            <ac:spMk id="12" creationId="{D7B2DC60-071C-A2ED-63DE-8575C1D5C9FD}"/>
          </ac:spMkLst>
        </pc:spChg>
        <pc:picChg chg="add mod">
          <ac:chgData name="David Haagensen (5249412)" userId="S::5249412@student.gloscol.ac.uk::6d1dce2e-e96a-42e5-b1c6-18d3b8fda315" providerId="AD" clId="Web-{35EFD583-9A6D-A1E6-FF07-9D66999FE444}" dt="2023-04-17T21:28:37.682" v="600" actId="1076"/>
          <ac:picMkLst>
            <pc:docMk/>
            <pc:sldMk cId="3853615095" sldId="278"/>
            <ac:picMk id="6" creationId="{82D5639C-FB95-A924-1964-42A3852972D6}"/>
          </ac:picMkLst>
        </pc:picChg>
      </pc:sldChg>
      <pc:sldChg chg="addSp delSp modSp">
        <pc:chgData name="David Haagensen (5249412)" userId="S::5249412@student.gloscol.ac.uk::6d1dce2e-e96a-42e5-b1c6-18d3b8fda315" providerId="AD" clId="Web-{35EFD583-9A6D-A1E6-FF07-9D66999FE444}" dt="2023-04-17T21:36:34.192" v="687" actId="20577"/>
        <pc:sldMkLst>
          <pc:docMk/>
          <pc:sldMk cId="1138829272" sldId="280"/>
        </pc:sldMkLst>
        <pc:spChg chg="add del mod">
          <ac:chgData name="David Haagensen (5249412)" userId="S::5249412@student.gloscol.ac.uk::6d1dce2e-e96a-42e5-b1c6-18d3b8fda315" providerId="AD" clId="Web-{35EFD583-9A6D-A1E6-FF07-9D66999FE444}" dt="2023-04-17T21:33:20.218" v="640"/>
          <ac:spMkLst>
            <pc:docMk/>
            <pc:sldMk cId="1138829272" sldId="280"/>
            <ac:spMk id="3" creationId="{2ECC5CC2-69C7-C076-320C-258FD3E4366C}"/>
          </ac:spMkLst>
        </pc:spChg>
        <pc:spChg chg="add mod">
          <ac:chgData name="David Haagensen (5249412)" userId="S::5249412@student.gloscol.ac.uk::6d1dce2e-e96a-42e5-b1c6-18d3b8fda315" providerId="AD" clId="Web-{35EFD583-9A6D-A1E6-FF07-9D66999FE444}" dt="2023-04-17T21:36:34.192" v="687" actId="20577"/>
          <ac:spMkLst>
            <pc:docMk/>
            <pc:sldMk cId="1138829272" sldId="280"/>
            <ac:spMk id="4" creationId="{4244496F-8389-30AA-3D82-36CDF825E2D9}"/>
          </ac:spMkLst>
        </pc:spChg>
        <pc:spChg chg="del mod">
          <ac:chgData name="David Haagensen (5249412)" userId="S::5249412@student.gloscol.ac.uk::6d1dce2e-e96a-42e5-b1c6-18d3b8fda315" providerId="AD" clId="Web-{35EFD583-9A6D-A1E6-FF07-9D66999FE444}" dt="2023-04-17T21:33:14.234" v="638"/>
          <ac:spMkLst>
            <pc:docMk/>
            <pc:sldMk cId="1138829272" sldId="280"/>
            <ac:spMk id="6" creationId="{1B079107-0A71-CED4-3454-7437DEA7747E}"/>
          </ac:spMkLst>
        </pc:spChg>
      </pc:sldChg>
      <pc:sldChg chg="modSp">
        <pc:chgData name="David Haagensen (5249412)" userId="S::5249412@student.gloscol.ac.uk::6d1dce2e-e96a-42e5-b1c6-18d3b8fda315" providerId="AD" clId="Web-{35EFD583-9A6D-A1E6-FF07-9D66999FE444}" dt="2023-04-17T21:40:13.415" v="712" actId="20577"/>
        <pc:sldMkLst>
          <pc:docMk/>
          <pc:sldMk cId="2396867271" sldId="281"/>
        </pc:sldMkLst>
        <pc:spChg chg="mod">
          <ac:chgData name="David Haagensen (5249412)" userId="S::5249412@student.gloscol.ac.uk::6d1dce2e-e96a-42e5-b1c6-18d3b8fda315" providerId="AD" clId="Web-{35EFD583-9A6D-A1E6-FF07-9D66999FE444}" dt="2023-04-17T21:40:13.415" v="712" actId="20577"/>
          <ac:spMkLst>
            <pc:docMk/>
            <pc:sldMk cId="2396867271" sldId="281"/>
            <ac:spMk id="3" creationId="{61F0A606-7E9F-F4C1-447E-2DAE0BC90472}"/>
          </ac:spMkLst>
        </pc:spChg>
      </pc:sldChg>
    </pc:docChg>
  </pc:docChgLst>
  <pc:docChgLst>
    <pc:chgData name="David Haagensen (5249412)" userId="S::5249412@student.gloscol.ac.uk::6d1dce2e-e96a-42e5-b1c6-18d3b8fda315" providerId="AD" clId="Web-{DF9C7414-06D7-E25F-98FE-6F3E0CD7CA21}"/>
    <pc:docChg chg="addSld delSld modSld sldOrd">
      <pc:chgData name="David Haagensen (5249412)" userId="S::5249412@student.gloscol.ac.uk::6d1dce2e-e96a-42e5-b1c6-18d3b8fda315" providerId="AD" clId="Web-{DF9C7414-06D7-E25F-98FE-6F3E0CD7CA21}" dt="2023-03-21T11:55:59.478" v="316" actId="14100"/>
      <pc:docMkLst>
        <pc:docMk/>
      </pc:docMkLst>
      <pc:sldChg chg="del">
        <pc:chgData name="David Haagensen (5249412)" userId="S::5249412@student.gloscol.ac.uk::6d1dce2e-e96a-42e5-b1c6-18d3b8fda315" providerId="AD" clId="Web-{DF9C7414-06D7-E25F-98FE-6F3E0CD7CA21}" dt="2023-03-21T10:23:03.950" v="269"/>
        <pc:sldMkLst>
          <pc:docMk/>
          <pc:sldMk cId="109857222" sldId="256"/>
        </pc:sldMkLst>
      </pc:sldChg>
      <pc:sldChg chg="del">
        <pc:chgData name="David Haagensen (5249412)" userId="S::5249412@student.gloscol.ac.uk::6d1dce2e-e96a-42e5-b1c6-18d3b8fda315" providerId="AD" clId="Web-{DF9C7414-06D7-E25F-98FE-6F3E0CD7CA21}" dt="2023-03-21T10:23:05.856" v="270"/>
        <pc:sldMkLst>
          <pc:docMk/>
          <pc:sldMk cId="3212977575" sldId="257"/>
        </pc:sldMkLst>
      </pc:sldChg>
      <pc:sldChg chg="del">
        <pc:chgData name="David Haagensen (5249412)" userId="S::5249412@student.gloscol.ac.uk::6d1dce2e-e96a-42e5-b1c6-18d3b8fda315" providerId="AD" clId="Web-{DF9C7414-06D7-E25F-98FE-6F3E0CD7CA21}" dt="2023-03-21T10:23:08.356" v="271"/>
        <pc:sldMkLst>
          <pc:docMk/>
          <pc:sldMk cId="2841627103" sldId="258"/>
        </pc:sldMkLst>
      </pc:sldChg>
      <pc:sldChg chg="del">
        <pc:chgData name="David Haagensen (5249412)" userId="S::5249412@student.gloscol.ac.uk::6d1dce2e-e96a-42e5-b1c6-18d3b8fda315" providerId="AD" clId="Web-{DF9C7414-06D7-E25F-98FE-6F3E0CD7CA21}" dt="2023-03-21T10:23:13.075" v="272"/>
        <pc:sldMkLst>
          <pc:docMk/>
          <pc:sldMk cId="2694579971" sldId="259"/>
        </pc:sldMkLst>
      </pc:sldChg>
      <pc:sldChg chg="modSp">
        <pc:chgData name="David Haagensen (5249412)" userId="S::5249412@student.gloscol.ac.uk::6d1dce2e-e96a-42e5-b1c6-18d3b8fda315" providerId="AD" clId="Web-{DF9C7414-06D7-E25F-98FE-6F3E0CD7CA21}" dt="2023-03-21T11:10:25.269" v="293" actId="20577"/>
        <pc:sldMkLst>
          <pc:docMk/>
          <pc:sldMk cId="446813246" sldId="260"/>
        </pc:sldMkLst>
        <pc:spChg chg="mod">
          <ac:chgData name="David Haagensen (5249412)" userId="S::5249412@student.gloscol.ac.uk::6d1dce2e-e96a-42e5-b1c6-18d3b8fda315" providerId="AD" clId="Web-{DF9C7414-06D7-E25F-98FE-6F3E0CD7CA21}" dt="2023-03-21T11:10:25.269" v="293" actId="20577"/>
          <ac:spMkLst>
            <pc:docMk/>
            <pc:sldMk cId="446813246" sldId="260"/>
            <ac:spMk id="3" creationId="{E1F1FD1F-C29A-A1F2-F939-11EA4D7387AA}"/>
          </ac:spMkLst>
        </pc:spChg>
      </pc:sldChg>
      <pc:sldChg chg="del">
        <pc:chgData name="David Haagensen (5249412)" userId="S::5249412@student.gloscol.ac.uk::6d1dce2e-e96a-42e5-b1c6-18d3b8fda315" providerId="AD" clId="Web-{DF9C7414-06D7-E25F-98FE-6F3E0CD7CA21}" dt="2023-03-21T10:23:15.732" v="273"/>
        <pc:sldMkLst>
          <pc:docMk/>
          <pc:sldMk cId="2969547332" sldId="261"/>
        </pc:sldMkLst>
      </pc:sldChg>
      <pc:sldChg chg="del">
        <pc:chgData name="David Haagensen (5249412)" userId="S::5249412@student.gloscol.ac.uk::6d1dce2e-e96a-42e5-b1c6-18d3b8fda315" providerId="AD" clId="Web-{DF9C7414-06D7-E25F-98FE-6F3E0CD7CA21}" dt="2023-03-21T10:23:00.168" v="268"/>
        <pc:sldMkLst>
          <pc:docMk/>
          <pc:sldMk cId="1864578561" sldId="271"/>
        </pc:sldMkLst>
      </pc:sldChg>
      <pc:sldChg chg="del">
        <pc:chgData name="David Haagensen (5249412)" userId="S::5249412@student.gloscol.ac.uk::6d1dce2e-e96a-42e5-b1c6-18d3b8fda315" providerId="AD" clId="Web-{DF9C7414-06D7-E25F-98FE-6F3E0CD7CA21}" dt="2023-03-21T10:22:58.387" v="267"/>
        <pc:sldMkLst>
          <pc:docMk/>
          <pc:sldMk cId="353426624" sldId="272"/>
        </pc:sldMkLst>
      </pc:sldChg>
      <pc:sldChg chg="addSp delSp modSp new ord">
        <pc:chgData name="David Haagensen (5249412)" userId="S::5249412@student.gloscol.ac.uk::6d1dce2e-e96a-42e5-b1c6-18d3b8fda315" providerId="AD" clId="Web-{DF9C7414-06D7-E25F-98FE-6F3E0CD7CA21}" dt="2023-03-21T09:38:24.500" v="79" actId="20577"/>
        <pc:sldMkLst>
          <pc:docMk/>
          <pc:sldMk cId="1322404614" sldId="273"/>
        </pc:sldMkLst>
        <pc:spChg chg="del">
          <ac:chgData name="David Haagensen (5249412)" userId="S::5249412@student.gloscol.ac.uk::6d1dce2e-e96a-42e5-b1c6-18d3b8fda315" providerId="AD" clId="Web-{DF9C7414-06D7-E25F-98FE-6F3E0CD7CA21}" dt="2023-03-21T09:24:48.747" v="2"/>
          <ac:spMkLst>
            <pc:docMk/>
            <pc:sldMk cId="1322404614" sldId="273"/>
            <ac:spMk id="2" creationId="{B0936431-3677-824A-AD2C-0DEE61B28B4E}"/>
          </ac:spMkLst>
        </pc:spChg>
        <pc:spChg chg="del mod">
          <ac:chgData name="David Haagensen (5249412)" userId="S::5249412@student.gloscol.ac.uk::6d1dce2e-e96a-42e5-b1c6-18d3b8fda315" providerId="AD" clId="Web-{DF9C7414-06D7-E25F-98FE-6F3E0CD7CA21}" dt="2023-03-21T09:26:17.110" v="22"/>
          <ac:spMkLst>
            <pc:docMk/>
            <pc:sldMk cId="1322404614" sldId="273"/>
            <ac:spMk id="3" creationId="{7B94BCA0-AF1E-396C-5E74-0818585F70C7}"/>
          </ac:spMkLst>
        </pc:spChg>
        <pc:spChg chg="add mod">
          <ac:chgData name="David Haagensen (5249412)" userId="S::5249412@student.gloscol.ac.uk::6d1dce2e-e96a-42e5-b1c6-18d3b8fda315" providerId="AD" clId="Web-{DF9C7414-06D7-E25F-98FE-6F3E0CD7CA21}" dt="2023-03-21T09:38:24.500" v="79" actId="20577"/>
          <ac:spMkLst>
            <pc:docMk/>
            <pc:sldMk cId="1322404614" sldId="273"/>
            <ac:spMk id="4" creationId="{23F082C2-FBDA-0F96-7955-917D008D129F}"/>
          </ac:spMkLst>
        </pc:spChg>
      </pc:sldChg>
      <pc:sldChg chg="delSp modSp new">
        <pc:chgData name="David Haagensen (5249412)" userId="S::5249412@student.gloscol.ac.uk::6d1dce2e-e96a-42e5-b1c6-18d3b8fda315" providerId="AD" clId="Web-{DF9C7414-06D7-E25F-98FE-6F3E0CD7CA21}" dt="2023-03-21T11:55:59.478" v="316" actId="14100"/>
        <pc:sldMkLst>
          <pc:docMk/>
          <pc:sldMk cId="1242175189" sldId="274"/>
        </pc:sldMkLst>
        <pc:spChg chg="del">
          <ac:chgData name="David Haagensen (5249412)" userId="S::5249412@student.gloscol.ac.uk::6d1dce2e-e96a-42e5-b1c6-18d3b8fda315" providerId="AD" clId="Web-{DF9C7414-06D7-E25F-98FE-6F3E0CD7CA21}" dt="2023-03-21T09:35:14.836" v="75"/>
          <ac:spMkLst>
            <pc:docMk/>
            <pc:sldMk cId="1242175189" sldId="274"/>
            <ac:spMk id="2" creationId="{FABBB79E-388E-2022-126C-F9410B0B4810}"/>
          </ac:spMkLst>
        </pc:spChg>
        <pc:spChg chg="mod">
          <ac:chgData name="David Haagensen (5249412)" userId="S::5249412@student.gloscol.ac.uk::6d1dce2e-e96a-42e5-b1c6-18d3b8fda315" providerId="AD" clId="Web-{DF9C7414-06D7-E25F-98FE-6F3E0CD7CA21}" dt="2023-03-21T11:55:59.478" v="316" actId="14100"/>
          <ac:spMkLst>
            <pc:docMk/>
            <pc:sldMk cId="1242175189" sldId="274"/>
            <ac:spMk id="3" creationId="{991B5F29-8C81-723C-1EF2-A37C27C8878A}"/>
          </ac:spMkLst>
        </pc:spChg>
      </pc:sldChg>
      <pc:sldChg chg="addSp delSp modSp new">
        <pc:chgData name="David Haagensen (5249412)" userId="S::5249412@student.gloscol.ac.uk::6d1dce2e-e96a-42e5-b1c6-18d3b8fda315" providerId="AD" clId="Web-{DF9C7414-06D7-E25F-98FE-6F3E0CD7CA21}" dt="2023-03-21T10:10:40.063" v="266"/>
        <pc:sldMkLst>
          <pc:docMk/>
          <pc:sldMk cId="1772902162" sldId="275"/>
        </pc:sldMkLst>
        <pc:spChg chg="del">
          <ac:chgData name="David Haagensen (5249412)" userId="S::5249412@student.gloscol.ac.uk::6d1dce2e-e96a-42e5-b1c6-18d3b8fda315" providerId="AD" clId="Web-{DF9C7414-06D7-E25F-98FE-6F3E0CD7CA21}" dt="2023-03-21T10:02:42.567" v="81"/>
          <ac:spMkLst>
            <pc:docMk/>
            <pc:sldMk cId="1772902162" sldId="275"/>
            <ac:spMk id="2" creationId="{33A80250-08EF-98ED-D586-45A5FC3952D1}"/>
          </ac:spMkLst>
        </pc:spChg>
        <pc:spChg chg="del mod">
          <ac:chgData name="David Haagensen (5249412)" userId="S::5249412@student.gloscol.ac.uk::6d1dce2e-e96a-42e5-b1c6-18d3b8fda315" providerId="AD" clId="Web-{DF9C7414-06D7-E25F-98FE-6F3E0CD7CA21}" dt="2023-03-21T10:03:00.130" v="84"/>
          <ac:spMkLst>
            <pc:docMk/>
            <pc:sldMk cId="1772902162" sldId="275"/>
            <ac:spMk id="3" creationId="{A1EC6161-91D2-C203-54BC-6502EB39E55C}"/>
          </ac:spMkLst>
        </pc:spChg>
        <pc:spChg chg="add mod">
          <ac:chgData name="David Haagensen (5249412)" userId="S::5249412@student.gloscol.ac.uk::6d1dce2e-e96a-42e5-b1c6-18d3b8fda315" providerId="AD" clId="Web-{DF9C7414-06D7-E25F-98FE-6F3E0CD7CA21}" dt="2023-03-21T10:08:04.444" v="263" actId="20577"/>
          <ac:spMkLst>
            <pc:docMk/>
            <pc:sldMk cId="1772902162" sldId="275"/>
            <ac:spMk id="6" creationId="{814C704C-9E3C-5F46-DE64-8635FB60F96F}"/>
          </ac:spMkLst>
        </pc:spChg>
        <pc:graphicFrameChg chg="add mod ord modGraphic">
          <ac:chgData name="David Haagensen (5249412)" userId="S::5249412@student.gloscol.ac.uk::6d1dce2e-e96a-42e5-b1c6-18d3b8fda315" providerId="AD" clId="Web-{DF9C7414-06D7-E25F-98FE-6F3E0CD7CA21}" dt="2023-03-21T10:10:40.063" v="266"/>
          <ac:graphicFrameMkLst>
            <pc:docMk/>
            <pc:sldMk cId="1772902162" sldId="275"/>
            <ac:graphicFrameMk id="5" creationId="{770ACBB8-AFB0-216E-16B9-9942EC636E6A}"/>
          </ac:graphicFrameMkLst>
        </pc:graphicFrameChg>
      </pc:sldChg>
      <pc:sldChg chg="delSp modSp new">
        <pc:chgData name="David Haagensen (5249412)" userId="S::5249412@student.gloscol.ac.uk::6d1dce2e-e96a-42e5-b1c6-18d3b8fda315" providerId="AD" clId="Web-{DF9C7414-06D7-E25F-98FE-6F3E0CD7CA21}" dt="2023-03-21T11:06:15.435" v="286" actId="20577"/>
        <pc:sldMkLst>
          <pc:docMk/>
          <pc:sldMk cId="3316708516" sldId="276"/>
        </pc:sldMkLst>
        <pc:spChg chg="del">
          <ac:chgData name="David Haagensen (5249412)" userId="S::5249412@student.gloscol.ac.uk::6d1dce2e-e96a-42e5-b1c6-18d3b8fda315" providerId="AD" clId="Web-{DF9C7414-06D7-E25F-98FE-6F3E0CD7CA21}" dt="2023-03-21T11:05:55.481" v="280"/>
          <ac:spMkLst>
            <pc:docMk/>
            <pc:sldMk cId="3316708516" sldId="276"/>
            <ac:spMk id="2" creationId="{7320C345-3608-72B0-5800-AF04D9D74DCA}"/>
          </ac:spMkLst>
        </pc:spChg>
        <pc:spChg chg="mod">
          <ac:chgData name="David Haagensen (5249412)" userId="S::5249412@student.gloscol.ac.uk::6d1dce2e-e96a-42e5-b1c6-18d3b8fda315" providerId="AD" clId="Web-{DF9C7414-06D7-E25F-98FE-6F3E0CD7CA21}" dt="2023-03-21T11:06:15.435" v="286" actId="20577"/>
          <ac:spMkLst>
            <pc:docMk/>
            <pc:sldMk cId="3316708516" sldId="276"/>
            <ac:spMk id="3" creationId="{A97D8004-9D2C-7ED0-0E7B-FEB799DB140B}"/>
          </ac:spMkLst>
        </pc:spChg>
      </pc:sldChg>
      <pc:sldChg chg="delSp modSp new">
        <pc:chgData name="David Haagensen (5249412)" userId="S::5249412@student.gloscol.ac.uk::6d1dce2e-e96a-42e5-b1c6-18d3b8fda315" providerId="AD" clId="Web-{DF9C7414-06D7-E25F-98FE-6F3E0CD7CA21}" dt="2023-03-21T11:06:35.107" v="292" actId="20577"/>
        <pc:sldMkLst>
          <pc:docMk/>
          <pc:sldMk cId="515460843" sldId="277"/>
        </pc:sldMkLst>
        <pc:spChg chg="del">
          <ac:chgData name="David Haagensen (5249412)" userId="S::5249412@student.gloscol.ac.uk::6d1dce2e-e96a-42e5-b1c6-18d3b8fda315" providerId="AD" clId="Web-{DF9C7414-06D7-E25F-98FE-6F3E0CD7CA21}" dt="2023-03-21T11:06:25.373" v="289"/>
          <ac:spMkLst>
            <pc:docMk/>
            <pc:sldMk cId="515460843" sldId="277"/>
            <ac:spMk id="2" creationId="{157F626A-E891-0C01-B547-2548CDB64875}"/>
          </ac:spMkLst>
        </pc:spChg>
        <pc:spChg chg="mod">
          <ac:chgData name="David Haagensen (5249412)" userId="S::5249412@student.gloscol.ac.uk::6d1dce2e-e96a-42e5-b1c6-18d3b8fda315" providerId="AD" clId="Web-{DF9C7414-06D7-E25F-98FE-6F3E0CD7CA21}" dt="2023-03-21T11:06:35.107" v="292" actId="20577"/>
          <ac:spMkLst>
            <pc:docMk/>
            <pc:sldMk cId="515460843" sldId="277"/>
            <ac:spMk id="3" creationId="{9447BB59-5571-3DBC-9E9C-190C9B9832B3}"/>
          </ac:spMkLst>
        </pc:spChg>
      </pc:sldChg>
    </pc:docChg>
  </pc:docChgLst>
  <pc:docChgLst>
    <pc:chgData name="David Haagensen (5249412)" userId="S::5249412@student.gloscol.ac.uk::6d1dce2e-e96a-42e5-b1c6-18d3b8fda315" providerId="AD" clId="Web-{B35AB7EE-164F-6BC4-934F-9214A28DDB84}"/>
    <pc:docChg chg="addSld delSld modSld sldOrd">
      <pc:chgData name="David Haagensen (5249412)" userId="S::5249412@student.gloscol.ac.uk::6d1dce2e-e96a-42e5-b1c6-18d3b8fda315" providerId="AD" clId="Web-{B35AB7EE-164F-6BC4-934F-9214A28DDB84}" dt="2023-04-18T10:46:07.370" v="373" actId="1076"/>
      <pc:docMkLst>
        <pc:docMk/>
      </pc:docMkLst>
      <pc:sldChg chg="addSp modSp">
        <pc:chgData name="David Haagensen (5249412)" userId="S::5249412@student.gloscol.ac.uk::6d1dce2e-e96a-42e5-b1c6-18d3b8fda315" providerId="AD" clId="Web-{B35AB7EE-164F-6BC4-934F-9214A28DDB84}" dt="2023-04-18T10:46:07.370" v="373" actId="1076"/>
        <pc:sldMkLst>
          <pc:docMk/>
          <pc:sldMk cId="2799801641" sldId="262"/>
        </pc:sldMkLst>
        <pc:spChg chg="mod">
          <ac:chgData name="David Haagensen (5249412)" userId="S::5249412@student.gloscol.ac.uk::6d1dce2e-e96a-42e5-b1c6-18d3b8fda315" providerId="AD" clId="Web-{B35AB7EE-164F-6BC4-934F-9214A28DDB84}" dt="2023-04-18T10:45:56.917" v="370" actId="14100"/>
          <ac:spMkLst>
            <pc:docMk/>
            <pc:sldMk cId="2799801641" sldId="262"/>
            <ac:spMk id="2" creationId="{FBEA723B-76AF-632C-B492-0FCD091E5207}"/>
          </ac:spMkLst>
        </pc:spChg>
        <pc:spChg chg="add mod">
          <ac:chgData name="David Haagensen (5249412)" userId="S::5249412@student.gloscol.ac.uk::6d1dce2e-e96a-42e5-b1c6-18d3b8fda315" providerId="AD" clId="Web-{B35AB7EE-164F-6BC4-934F-9214A28DDB84}" dt="2023-04-18T10:46:01.823" v="371" actId="1076"/>
          <ac:spMkLst>
            <pc:docMk/>
            <pc:sldMk cId="2799801641" sldId="262"/>
            <ac:spMk id="4" creationId="{A5AAA3FC-649F-A30C-30C4-149B0B7AB45A}"/>
          </ac:spMkLst>
        </pc:spChg>
        <pc:spChg chg="add mod">
          <ac:chgData name="David Haagensen (5249412)" userId="S::5249412@student.gloscol.ac.uk::6d1dce2e-e96a-42e5-b1c6-18d3b8fda315" providerId="AD" clId="Web-{B35AB7EE-164F-6BC4-934F-9214A28DDB84}" dt="2023-04-18T10:46:04.526" v="372" actId="1076"/>
          <ac:spMkLst>
            <pc:docMk/>
            <pc:sldMk cId="2799801641" sldId="262"/>
            <ac:spMk id="6" creationId="{EB489145-8D52-7B29-BCDE-AD4609A113E4}"/>
          </ac:spMkLst>
        </pc:spChg>
        <pc:graphicFrameChg chg="mod modGraphic">
          <ac:chgData name="David Haagensen (5249412)" userId="S::5249412@student.gloscol.ac.uk::6d1dce2e-e96a-42e5-b1c6-18d3b8fda315" providerId="AD" clId="Web-{B35AB7EE-164F-6BC4-934F-9214A28DDB84}" dt="2023-04-18T10:45:51.792" v="369" actId="1076"/>
          <ac:graphicFrameMkLst>
            <pc:docMk/>
            <pc:sldMk cId="2799801641" sldId="262"/>
            <ac:graphicFrameMk id="5" creationId="{3C4537F4-18B6-2031-4545-013A9291821D}"/>
          </ac:graphicFrameMkLst>
        </pc:graphicFrameChg>
        <pc:picChg chg="mod">
          <ac:chgData name="David Haagensen (5249412)" userId="S::5249412@student.gloscol.ac.uk::6d1dce2e-e96a-42e5-b1c6-18d3b8fda315" providerId="AD" clId="Web-{B35AB7EE-164F-6BC4-934F-9214A28DDB84}" dt="2023-04-18T10:46:07.370" v="373" actId="1076"/>
          <ac:picMkLst>
            <pc:docMk/>
            <pc:sldMk cId="2799801641" sldId="262"/>
            <ac:picMk id="3" creationId="{B9C66D47-04AF-4232-2BD1-27EF3AF5E71D}"/>
          </ac:picMkLst>
        </pc:picChg>
      </pc:sldChg>
      <pc:sldChg chg="delSp modSp">
        <pc:chgData name="David Haagensen (5249412)" userId="S::5249412@student.gloscol.ac.uk::6d1dce2e-e96a-42e5-b1c6-18d3b8fda315" providerId="AD" clId="Web-{B35AB7EE-164F-6BC4-934F-9214A28DDB84}" dt="2023-04-18T08:48:21.642" v="171"/>
        <pc:sldMkLst>
          <pc:docMk/>
          <pc:sldMk cId="4250707219" sldId="263"/>
        </pc:sldMkLst>
        <pc:spChg chg="del">
          <ac:chgData name="David Haagensen (5249412)" userId="S::5249412@student.gloscol.ac.uk::6d1dce2e-e96a-42e5-b1c6-18d3b8fda315" providerId="AD" clId="Web-{B35AB7EE-164F-6BC4-934F-9214A28DDB84}" dt="2023-04-18T08:23:06.318" v="46"/>
          <ac:spMkLst>
            <pc:docMk/>
            <pc:sldMk cId="4250707219" sldId="263"/>
            <ac:spMk id="2" creationId="{B814F2B0-C8DC-D900-88C7-FF7E87CD72E9}"/>
          </ac:spMkLst>
        </pc:spChg>
        <pc:graphicFrameChg chg="mod modGraphic">
          <ac:chgData name="David Haagensen (5249412)" userId="S::5249412@student.gloscol.ac.uk::6d1dce2e-e96a-42e5-b1c6-18d3b8fda315" providerId="AD" clId="Web-{B35AB7EE-164F-6BC4-934F-9214A28DDB84}" dt="2023-04-18T08:48:21.642" v="171"/>
          <ac:graphicFrameMkLst>
            <pc:docMk/>
            <pc:sldMk cId="4250707219" sldId="263"/>
            <ac:graphicFrameMk id="5" creationId="{60A1E6AD-D9C6-8738-4570-CA65E23C2508}"/>
          </ac:graphicFrameMkLst>
        </pc:graphicFrameChg>
      </pc:sldChg>
      <pc:sldChg chg="delSp modSp">
        <pc:chgData name="David Haagensen (5249412)" userId="S::5249412@student.gloscol.ac.uk::6d1dce2e-e96a-42e5-b1c6-18d3b8fda315" providerId="AD" clId="Web-{B35AB7EE-164F-6BC4-934F-9214A28DDB84}" dt="2023-04-18T08:50:34.538" v="197" actId="1076"/>
        <pc:sldMkLst>
          <pc:docMk/>
          <pc:sldMk cId="1638338815" sldId="264"/>
        </pc:sldMkLst>
        <pc:spChg chg="del">
          <ac:chgData name="David Haagensen (5249412)" userId="S::5249412@student.gloscol.ac.uk::6d1dce2e-e96a-42e5-b1c6-18d3b8fda315" providerId="AD" clId="Web-{B35AB7EE-164F-6BC4-934F-9214A28DDB84}" dt="2023-04-18T08:50:30.647" v="196"/>
          <ac:spMkLst>
            <pc:docMk/>
            <pc:sldMk cId="1638338815" sldId="264"/>
            <ac:spMk id="2" creationId="{49B415DA-25FE-CD0D-871A-176D099B3C10}"/>
          </ac:spMkLst>
        </pc:spChg>
        <pc:graphicFrameChg chg="mod modGraphic">
          <ac:chgData name="David Haagensen (5249412)" userId="S::5249412@student.gloscol.ac.uk::6d1dce2e-e96a-42e5-b1c6-18d3b8fda315" providerId="AD" clId="Web-{B35AB7EE-164F-6BC4-934F-9214A28DDB84}" dt="2023-04-18T08:50:34.538" v="197" actId="1076"/>
          <ac:graphicFrameMkLst>
            <pc:docMk/>
            <pc:sldMk cId="1638338815" sldId="264"/>
            <ac:graphicFrameMk id="5" creationId="{51C336ED-560C-B130-4311-374F52A133EF}"/>
          </ac:graphicFrameMkLst>
        </pc:graphicFrameChg>
      </pc:sldChg>
      <pc:sldChg chg="modSp">
        <pc:chgData name="David Haagensen (5249412)" userId="S::5249412@student.gloscol.ac.uk::6d1dce2e-e96a-42e5-b1c6-18d3b8fda315" providerId="AD" clId="Web-{B35AB7EE-164F-6BC4-934F-9214A28DDB84}" dt="2023-04-18T08:47:13.374" v="148"/>
        <pc:sldMkLst>
          <pc:docMk/>
          <pc:sldMk cId="1053555607" sldId="265"/>
        </pc:sldMkLst>
        <pc:spChg chg="mod">
          <ac:chgData name="David Haagensen (5249412)" userId="S::5249412@student.gloscol.ac.uk::6d1dce2e-e96a-42e5-b1c6-18d3b8fda315" providerId="AD" clId="Web-{B35AB7EE-164F-6BC4-934F-9214A28DDB84}" dt="2023-04-18T08:32:26.168" v="50" actId="1076"/>
          <ac:spMkLst>
            <pc:docMk/>
            <pc:sldMk cId="1053555607" sldId="265"/>
            <ac:spMk id="4" creationId="{C87B93EA-C827-27C1-E01A-4498533F348F}"/>
          </ac:spMkLst>
        </pc:spChg>
        <pc:graphicFrameChg chg="mod modGraphic">
          <ac:chgData name="David Haagensen (5249412)" userId="S::5249412@student.gloscol.ac.uk::6d1dce2e-e96a-42e5-b1c6-18d3b8fda315" providerId="AD" clId="Web-{B35AB7EE-164F-6BC4-934F-9214A28DDB84}" dt="2023-04-18T08:47:13.374" v="148"/>
          <ac:graphicFrameMkLst>
            <pc:docMk/>
            <pc:sldMk cId="1053555607" sldId="265"/>
            <ac:graphicFrameMk id="5" creationId="{D4CCC009-C184-A1E8-1E78-3E6236FBDAD1}"/>
          </ac:graphicFrameMkLst>
        </pc:graphicFrameChg>
        <pc:picChg chg="mod">
          <ac:chgData name="David Haagensen (5249412)" userId="S::5249412@student.gloscol.ac.uk::6d1dce2e-e96a-42e5-b1c6-18d3b8fda315" providerId="AD" clId="Web-{B35AB7EE-164F-6BC4-934F-9214A28DDB84}" dt="2023-04-18T08:33:58.468" v="52" actId="1076"/>
          <ac:picMkLst>
            <pc:docMk/>
            <pc:sldMk cId="1053555607" sldId="265"/>
            <ac:picMk id="3" creationId="{ED33B1BE-144B-BC69-DE06-5C06BB947FDB}"/>
          </ac:picMkLst>
        </pc:picChg>
        <pc:picChg chg="mod">
          <ac:chgData name="David Haagensen (5249412)" userId="S::5249412@student.gloscol.ac.uk::6d1dce2e-e96a-42e5-b1c6-18d3b8fda315" providerId="AD" clId="Web-{B35AB7EE-164F-6BC4-934F-9214A28DDB84}" dt="2023-04-18T08:33:55.890" v="51" actId="1076"/>
          <ac:picMkLst>
            <pc:docMk/>
            <pc:sldMk cId="1053555607" sldId="265"/>
            <ac:picMk id="6" creationId="{2FDE5150-9E8F-B6FB-227C-8A5C933187CE}"/>
          </ac:picMkLst>
        </pc:picChg>
        <pc:picChg chg="mod">
          <ac:chgData name="David Haagensen (5249412)" userId="S::5249412@student.gloscol.ac.uk::6d1dce2e-e96a-42e5-b1c6-18d3b8fda315" providerId="AD" clId="Web-{B35AB7EE-164F-6BC4-934F-9214A28DDB84}" dt="2023-04-18T08:34:03.687" v="53" actId="1076"/>
          <ac:picMkLst>
            <pc:docMk/>
            <pc:sldMk cId="1053555607" sldId="265"/>
            <ac:picMk id="7" creationId="{9E2F0724-6844-3743-8D8E-7EC6FEFEDE46}"/>
          </ac:picMkLst>
        </pc:picChg>
      </pc:sldChg>
      <pc:sldChg chg="delSp modSp">
        <pc:chgData name="David Haagensen (5249412)" userId="S::5249412@student.gloscol.ac.uk::6d1dce2e-e96a-42e5-b1c6-18d3b8fda315" providerId="AD" clId="Web-{B35AB7EE-164F-6BC4-934F-9214A28DDB84}" dt="2023-04-18T08:52:56.481" v="239"/>
        <pc:sldMkLst>
          <pc:docMk/>
          <pc:sldMk cId="1723386475" sldId="266"/>
        </pc:sldMkLst>
        <pc:spChg chg="del">
          <ac:chgData name="David Haagensen (5249412)" userId="S::5249412@student.gloscol.ac.uk::6d1dce2e-e96a-42e5-b1c6-18d3b8fda315" providerId="AD" clId="Web-{B35AB7EE-164F-6BC4-934F-9214A28DDB84}" dt="2023-04-18T08:51:48.072" v="219"/>
          <ac:spMkLst>
            <pc:docMk/>
            <pc:sldMk cId="1723386475" sldId="266"/>
            <ac:spMk id="2" creationId="{7548D1A7-DE71-3FC2-8A4D-6BE9ACA95EC6}"/>
          </ac:spMkLst>
        </pc:spChg>
        <pc:graphicFrameChg chg="mod modGraphic">
          <ac:chgData name="David Haagensen (5249412)" userId="S::5249412@student.gloscol.ac.uk::6d1dce2e-e96a-42e5-b1c6-18d3b8fda315" providerId="AD" clId="Web-{B35AB7EE-164F-6BC4-934F-9214A28DDB84}" dt="2023-04-18T08:52:56.481" v="239"/>
          <ac:graphicFrameMkLst>
            <pc:docMk/>
            <pc:sldMk cId="1723386475" sldId="266"/>
            <ac:graphicFrameMk id="5" creationId="{BA090B71-7FB1-C9A1-B2CE-EBDA5690BB60}"/>
          </ac:graphicFrameMkLst>
        </pc:graphicFrameChg>
      </pc:sldChg>
      <pc:sldChg chg="delSp modSp">
        <pc:chgData name="David Haagensen (5249412)" userId="S::5249412@student.gloscol.ac.uk::6d1dce2e-e96a-42e5-b1c6-18d3b8fda315" providerId="AD" clId="Web-{B35AB7EE-164F-6BC4-934F-9214A28DDB84}" dt="2023-04-18T08:52:30.589" v="236"/>
        <pc:sldMkLst>
          <pc:docMk/>
          <pc:sldMk cId="3474914178" sldId="267"/>
        </pc:sldMkLst>
        <pc:spChg chg="del">
          <ac:chgData name="David Haagensen (5249412)" userId="S::5249412@student.gloscol.ac.uk::6d1dce2e-e96a-42e5-b1c6-18d3b8fda315" providerId="AD" clId="Web-{B35AB7EE-164F-6BC4-934F-9214A28DDB84}" dt="2023-04-18T08:52:01.494" v="221"/>
          <ac:spMkLst>
            <pc:docMk/>
            <pc:sldMk cId="3474914178" sldId="267"/>
            <ac:spMk id="2" creationId="{258558F5-F385-D00F-FB83-D11A43847832}"/>
          </ac:spMkLst>
        </pc:spChg>
        <pc:graphicFrameChg chg="mod modGraphic">
          <ac:chgData name="David Haagensen (5249412)" userId="S::5249412@student.gloscol.ac.uk::6d1dce2e-e96a-42e5-b1c6-18d3b8fda315" providerId="AD" clId="Web-{B35AB7EE-164F-6BC4-934F-9214A28DDB84}" dt="2023-04-18T08:52:30.589" v="236"/>
          <ac:graphicFrameMkLst>
            <pc:docMk/>
            <pc:sldMk cId="3474914178" sldId="267"/>
            <ac:graphicFrameMk id="5" creationId="{F6139FEA-6016-0E06-C935-36C41E695C39}"/>
          </ac:graphicFrameMkLst>
        </pc:graphicFrameChg>
      </pc:sldChg>
      <pc:sldChg chg="delSp modSp">
        <pc:chgData name="David Haagensen (5249412)" userId="S::5249412@student.gloscol.ac.uk::6d1dce2e-e96a-42e5-b1c6-18d3b8fda315" providerId="AD" clId="Web-{B35AB7EE-164F-6BC4-934F-9214A28DDB84}" dt="2023-04-18T08:48:57.862" v="182"/>
        <pc:sldMkLst>
          <pc:docMk/>
          <pc:sldMk cId="1173738627" sldId="268"/>
        </pc:sldMkLst>
        <pc:spChg chg="del">
          <ac:chgData name="David Haagensen (5249412)" userId="S::5249412@student.gloscol.ac.uk::6d1dce2e-e96a-42e5-b1c6-18d3b8fda315" providerId="AD" clId="Web-{B35AB7EE-164F-6BC4-934F-9214A28DDB84}" dt="2023-04-18T08:22:30.614" v="42"/>
          <ac:spMkLst>
            <pc:docMk/>
            <pc:sldMk cId="1173738627" sldId="268"/>
            <ac:spMk id="2" creationId="{012EEE7F-A1E0-E725-AC50-8CAA6A6C15AB}"/>
          </ac:spMkLst>
        </pc:spChg>
        <pc:graphicFrameChg chg="mod modGraphic">
          <ac:chgData name="David Haagensen (5249412)" userId="S::5249412@student.gloscol.ac.uk::6d1dce2e-e96a-42e5-b1c6-18d3b8fda315" providerId="AD" clId="Web-{B35AB7EE-164F-6BC4-934F-9214A28DDB84}" dt="2023-04-18T08:48:57.862" v="182"/>
          <ac:graphicFrameMkLst>
            <pc:docMk/>
            <pc:sldMk cId="1173738627" sldId="268"/>
            <ac:graphicFrameMk id="5" creationId="{A2375CAB-4A71-F207-C2D6-5A53DD608EEB}"/>
          </ac:graphicFrameMkLst>
        </pc:graphicFrameChg>
        <pc:picChg chg="mod">
          <ac:chgData name="David Haagensen (5249412)" userId="S::5249412@student.gloscol.ac.uk::6d1dce2e-e96a-42e5-b1c6-18d3b8fda315" providerId="AD" clId="Web-{B35AB7EE-164F-6BC4-934F-9214A28DDB84}" dt="2023-04-18T08:21:18.033" v="41" actId="1076"/>
          <ac:picMkLst>
            <pc:docMk/>
            <pc:sldMk cId="1173738627" sldId="268"/>
            <ac:picMk id="3" creationId="{B179E166-7153-9913-5CE1-06970BFAB868}"/>
          </ac:picMkLst>
        </pc:picChg>
        <pc:picChg chg="mod">
          <ac:chgData name="David Haagensen (5249412)" userId="S::5249412@student.gloscol.ac.uk::6d1dce2e-e96a-42e5-b1c6-18d3b8fda315" providerId="AD" clId="Web-{B35AB7EE-164F-6BC4-934F-9214A28DDB84}" dt="2023-04-18T08:20:37.844" v="40" actId="1076"/>
          <ac:picMkLst>
            <pc:docMk/>
            <pc:sldMk cId="1173738627" sldId="268"/>
            <ac:picMk id="4" creationId="{27441793-4178-7904-69C0-BD38D005CDAC}"/>
          </ac:picMkLst>
        </pc:picChg>
      </pc:sldChg>
      <pc:sldChg chg="delSp modSp">
        <pc:chgData name="David Haagensen (5249412)" userId="S::5249412@student.gloscol.ac.uk::6d1dce2e-e96a-42e5-b1c6-18d3b8fda315" providerId="AD" clId="Web-{B35AB7EE-164F-6BC4-934F-9214A28DDB84}" dt="2023-04-18T08:47:30.468" v="153"/>
        <pc:sldMkLst>
          <pc:docMk/>
          <pc:sldMk cId="1639952592" sldId="269"/>
        </pc:sldMkLst>
        <pc:spChg chg="del">
          <ac:chgData name="David Haagensen (5249412)" userId="S::5249412@student.gloscol.ac.uk::6d1dce2e-e96a-42e5-b1c6-18d3b8fda315" providerId="AD" clId="Web-{B35AB7EE-164F-6BC4-934F-9214A28DDB84}" dt="2023-04-18T08:22:53.927" v="44"/>
          <ac:spMkLst>
            <pc:docMk/>
            <pc:sldMk cId="1639952592" sldId="269"/>
            <ac:spMk id="2" creationId="{16E0EA61-8346-56AA-3237-C5E25BD3CC5D}"/>
          </ac:spMkLst>
        </pc:spChg>
        <pc:graphicFrameChg chg="mod modGraphic">
          <ac:chgData name="David Haagensen (5249412)" userId="S::5249412@student.gloscol.ac.uk::6d1dce2e-e96a-42e5-b1c6-18d3b8fda315" providerId="AD" clId="Web-{B35AB7EE-164F-6BC4-934F-9214A28DDB84}" dt="2023-04-18T08:47:30.468" v="153"/>
          <ac:graphicFrameMkLst>
            <pc:docMk/>
            <pc:sldMk cId="1639952592" sldId="269"/>
            <ac:graphicFrameMk id="5" creationId="{F9849A57-984F-B273-95A4-3984063500FD}"/>
          </ac:graphicFrameMkLst>
        </pc:graphicFrameChg>
      </pc:sldChg>
      <pc:sldChg chg="delSp modSp">
        <pc:chgData name="David Haagensen (5249412)" userId="S::5249412@student.gloscol.ac.uk::6d1dce2e-e96a-42e5-b1c6-18d3b8fda315" providerId="AD" clId="Web-{B35AB7EE-164F-6BC4-934F-9214A28DDB84}" dt="2023-04-18T08:51:42.306" v="218" actId="1076"/>
        <pc:sldMkLst>
          <pc:docMk/>
          <pc:sldMk cId="100731309" sldId="270"/>
        </pc:sldMkLst>
        <pc:spChg chg="del">
          <ac:chgData name="David Haagensen (5249412)" userId="S::5249412@student.gloscol.ac.uk::6d1dce2e-e96a-42e5-b1c6-18d3b8fda315" providerId="AD" clId="Web-{B35AB7EE-164F-6BC4-934F-9214A28DDB84}" dt="2023-04-18T08:51:37.165" v="217"/>
          <ac:spMkLst>
            <pc:docMk/>
            <pc:sldMk cId="100731309" sldId="270"/>
            <ac:spMk id="2" creationId="{67DC59B6-6466-D433-4CAD-40A474505D58}"/>
          </ac:spMkLst>
        </pc:spChg>
        <pc:graphicFrameChg chg="mod modGraphic">
          <ac:chgData name="David Haagensen (5249412)" userId="S::5249412@student.gloscol.ac.uk::6d1dce2e-e96a-42e5-b1c6-18d3b8fda315" providerId="AD" clId="Web-{B35AB7EE-164F-6BC4-934F-9214A28DDB84}" dt="2023-04-18T08:51:42.306" v="218" actId="1076"/>
          <ac:graphicFrameMkLst>
            <pc:docMk/>
            <pc:sldMk cId="100731309" sldId="270"/>
            <ac:graphicFrameMk id="5" creationId="{8EB62CB4-41D9-A11C-AA3E-2B0BF77A7B91}"/>
          </ac:graphicFrameMkLst>
        </pc:graphicFrameChg>
      </pc:sldChg>
      <pc:sldChg chg="addSp delSp modSp">
        <pc:chgData name="David Haagensen (5249412)" userId="S::5249412@student.gloscol.ac.uk::6d1dce2e-e96a-42e5-b1c6-18d3b8fda315" providerId="AD" clId="Web-{B35AB7EE-164F-6BC4-934F-9214A28DDB84}" dt="2023-04-18T09:15:52.002" v="291" actId="1076"/>
        <pc:sldMkLst>
          <pc:docMk/>
          <pc:sldMk cId="3208691154" sldId="279"/>
        </pc:sldMkLst>
        <pc:picChg chg="add mod">
          <ac:chgData name="David Haagensen (5249412)" userId="S::5249412@student.gloscol.ac.uk::6d1dce2e-e96a-42e5-b1c6-18d3b8fda315" providerId="AD" clId="Web-{B35AB7EE-164F-6BC4-934F-9214A28DDB84}" dt="2023-04-18T09:15:49.314" v="289" actId="1076"/>
          <ac:picMkLst>
            <pc:docMk/>
            <pc:sldMk cId="3208691154" sldId="279"/>
            <ac:picMk id="2" creationId="{ED181066-067F-912F-4071-D02455E2B8C8}"/>
          </ac:picMkLst>
        </pc:picChg>
        <pc:picChg chg="add mod">
          <ac:chgData name="David Haagensen (5249412)" userId="S::5249412@student.gloscol.ac.uk::6d1dce2e-e96a-42e5-b1c6-18d3b8fda315" providerId="AD" clId="Web-{B35AB7EE-164F-6BC4-934F-9214A28DDB84}" dt="2023-04-18T09:15:49.423" v="290" actId="1076"/>
          <ac:picMkLst>
            <pc:docMk/>
            <pc:sldMk cId="3208691154" sldId="279"/>
            <ac:picMk id="3" creationId="{2D9DFEC9-0C7C-69AD-C46C-9C6C4E78FC98}"/>
          </ac:picMkLst>
        </pc:picChg>
        <pc:picChg chg="mod">
          <ac:chgData name="David Haagensen (5249412)" userId="S::5249412@student.gloscol.ac.uk::6d1dce2e-e96a-42e5-b1c6-18d3b8fda315" providerId="AD" clId="Web-{B35AB7EE-164F-6BC4-934F-9214A28DDB84}" dt="2023-04-18T09:15:48.783" v="288" actId="1076"/>
          <ac:picMkLst>
            <pc:docMk/>
            <pc:sldMk cId="3208691154" sldId="279"/>
            <ac:picMk id="4" creationId="{C00E858B-18AA-E625-B2B7-A62B8FDDD367}"/>
          </ac:picMkLst>
        </pc:picChg>
        <pc:picChg chg="del">
          <ac:chgData name="David Haagensen (5249412)" userId="S::5249412@student.gloscol.ac.uk::6d1dce2e-e96a-42e5-b1c6-18d3b8fda315" providerId="AD" clId="Web-{B35AB7EE-164F-6BC4-934F-9214A28DDB84}" dt="2023-04-18T08:55:01.814" v="268"/>
          <ac:picMkLst>
            <pc:docMk/>
            <pc:sldMk cId="3208691154" sldId="279"/>
            <ac:picMk id="5" creationId="{A32F61A5-DCFD-8C5A-7BAE-F4E64962657B}"/>
          </ac:picMkLst>
        </pc:picChg>
        <pc:picChg chg="add mod">
          <ac:chgData name="David Haagensen (5249412)" userId="S::5249412@student.gloscol.ac.uk::6d1dce2e-e96a-42e5-b1c6-18d3b8fda315" providerId="AD" clId="Web-{B35AB7EE-164F-6BC4-934F-9214A28DDB84}" dt="2023-04-18T09:15:52.002" v="291" actId="1076"/>
          <ac:picMkLst>
            <pc:docMk/>
            <pc:sldMk cId="3208691154" sldId="279"/>
            <ac:picMk id="5" creationId="{C4EC63F1-D75E-ACBB-54B5-11EEFAA28399}"/>
          </ac:picMkLst>
        </pc:picChg>
        <pc:picChg chg="del">
          <ac:chgData name="David Haagensen (5249412)" userId="S::5249412@student.gloscol.ac.uk::6d1dce2e-e96a-42e5-b1c6-18d3b8fda315" providerId="AD" clId="Web-{B35AB7EE-164F-6BC4-934F-9214A28DDB84}" dt="2023-04-18T09:15:39.939" v="281"/>
          <ac:picMkLst>
            <pc:docMk/>
            <pc:sldMk cId="3208691154" sldId="279"/>
            <ac:picMk id="6" creationId="{F75EB0A6-7832-E841-FB2A-A26F9D7ADD2A}"/>
          </ac:picMkLst>
        </pc:picChg>
        <pc:picChg chg="del">
          <ac:chgData name="David Haagensen (5249412)" userId="S::5249412@student.gloscol.ac.uk::6d1dce2e-e96a-42e5-b1c6-18d3b8fda315" providerId="AD" clId="Web-{B35AB7EE-164F-6BC4-934F-9214A28DDB84}" dt="2023-04-18T08:55:03.782" v="269"/>
          <ac:picMkLst>
            <pc:docMk/>
            <pc:sldMk cId="3208691154" sldId="279"/>
            <ac:picMk id="7" creationId="{038D323F-BDFF-A2C2-FFEF-75EA4B6957F2}"/>
          </ac:picMkLst>
        </pc:picChg>
      </pc:sldChg>
      <pc:sldChg chg="new">
        <pc:chgData name="David Haagensen (5249412)" userId="S::5249412@student.gloscol.ac.uk::6d1dce2e-e96a-42e5-b1c6-18d3b8fda315" providerId="AD" clId="Web-{B35AB7EE-164F-6BC4-934F-9214A28DDB84}" dt="2023-04-18T08:10:26.430" v="0"/>
        <pc:sldMkLst>
          <pc:docMk/>
          <pc:sldMk cId="1991621906" sldId="283"/>
        </pc:sldMkLst>
      </pc:sldChg>
      <pc:sldChg chg="delSp modSp new ord">
        <pc:chgData name="David Haagensen (5249412)" userId="S::5249412@student.gloscol.ac.uk::6d1dce2e-e96a-42e5-b1c6-18d3b8fda315" providerId="AD" clId="Web-{B35AB7EE-164F-6BC4-934F-9214A28DDB84}" dt="2023-04-18T08:11:39.886" v="9" actId="14100"/>
        <pc:sldMkLst>
          <pc:docMk/>
          <pc:sldMk cId="1052461722" sldId="284"/>
        </pc:sldMkLst>
        <pc:spChg chg="del">
          <ac:chgData name="David Haagensen (5249412)" userId="S::5249412@student.gloscol.ac.uk::6d1dce2e-e96a-42e5-b1c6-18d3b8fda315" providerId="AD" clId="Web-{B35AB7EE-164F-6BC4-934F-9214A28DDB84}" dt="2023-04-18T08:10:34.524" v="3"/>
          <ac:spMkLst>
            <pc:docMk/>
            <pc:sldMk cId="1052461722" sldId="284"/>
            <ac:spMk id="2" creationId="{DC0AC5A4-7667-0E11-130B-CE5DD5AE4196}"/>
          </ac:spMkLst>
        </pc:spChg>
        <pc:spChg chg="mod">
          <ac:chgData name="David Haagensen (5249412)" userId="S::5249412@student.gloscol.ac.uk::6d1dce2e-e96a-42e5-b1c6-18d3b8fda315" providerId="AD" clId="Web-{B35AB7EE-164F-6BC4-934F-9214A28DDB84}" dt="2023-04-18T08:11:39.886" v="9" actId="14100"/>
          <ac:spMkLst>
            <pc:docMk/>
            <pc:sldMk cId="1052461722" sldId="284"/>
            <ac:spMk id="3" creationId="{37DCCD57-81AD-8408-C59D-0BE668946798}"/>
          </ac:spMkLst>
        </pc:spChg>
      </pc:sldChg>
      <pc:sldChg chg="new">
        <pc:chgData name="David Haagensen (5249412)" userId="S::5249412@student.gloscol.ac.uk::6d1dce2e-e96a-42e5-b1c6-18d3b8fda315" providerId="AD" clId="Web-{B35AB7EE-164F-6BC4-934F-9214A28DDB84}" dt="2023-04-18T08:10:28.602" v="2"/>
        <pc:sldMkLst>
          <pc:docMk/>
          <pc:sldMk cId="3775139142" sldId="285"/>
        </pc:sldMkLst>
      </pc:sldChg>
      <pc:sldChg chg="add del replId">
        <pc:chgData name="David Haagensen (5249412)" userId="S::5249412@student.gloscol.ac.uk::6d1dce2e-e96a-42e5-b1c6-18d3b8fda315" providerId="AD" clId="Web-{B35AB7EE-164F-6BC4-934F-9214A28DDB84}" dt="2023-04-18T08:36:16.474" v="66"/>
        <pc:sldMkLst>
          <pc:docMk/>
          <pc:sldMk cId="3163171300" sldId="286"/>
        </pc:sldMkLst>
      </pc:sldChg>
      <pc:sldChg chg="modSp add replId">
        <pc:chgData name="David Haagensen (5249412)" userId="S::5249412@student.gloscol.ac.uk::6d1dce2e-e96a-42e5-b1c6-18d3b8fda315" providerId="AD" clId="Web-{B35AB7EE-164F-6BC4-934F-9214A28DDB84}" dt="2023-04-18T08:53:25.794" v="253"/>
        <pc:sldMkLst>
          <pc:docMk/>
          <pc:sldMk cId="334934558" sldId="287"/>
        </pc:sldMkLst>
        <pc:graphicFrameChg chg="mod modGraphic">
          <ac:chgData name="David Haagensen (5249412)" userId="S::5249412@student.gloscol.ac.uk::6d1dce2e-e96a-42e5-b1c6-18d3b8fda315" providerId="AD" clId="Web-{B35AB7EE-164F-6BC4-934F-9214A28DDB84}" dt="2023-04-18T08:53:25.794" v="253"/>
          <ac:graphicFrameMkLst>
            <pc:docMk/>
            <pc:sldMk cId="334934558" sldId="287"/>
            <ac:graphicFrameMk id="5" creationId="{F9849A57-984F-B273-95A4-3984063500FD}"/>
          </ac:graphicFrameMkLst>
        </pc:graphicFrameChg>
      </pc:sldChg>
      <pc:sldChg chg="modSp add replId">
        <pc:chgData name="David Haagensen (5249412)" userId="S::5249412@student.gloscol.ac.uk::6d1dce2e-e96a-42e5-b1c6-18d3b8fda315" providerId="AD" clId="Web-{B35AB7EE-164F-6BC4-934F-9214A28DDB84}" dt="2023-04-18T08:53:45.107" v="267"/>
        <pc:sldMkLst>
          <pc:docMk/>
          <pc:sldMk cId="316777102" sldId="288"/>
        </pc:sldMkLst>
        <pc:graphicFrameChg chg="mod modGraphic">
          <ac:chgData name="David Haagensen (5249412)" userId="S::5249412@student.gloscol.ac.uk::6d1dce2e-e96a-42e5-b1c6-18d3b8fda315" providerId="AD" clId="Web-{B35AB7EE-164F-6BC4-934F-9214A28DDB84}" dt="2023-04-18T08:53:45.107" v="267"/>
          <ac:graphicFrameMkLst>
            <pc:docMk/>
            <pc:sldMk cId="316777102" sldId="288"/>
            <ac:graphicFrameMk id="5" creationId="{F9849A57-984F-B273-95A4-3984063500FD}"/>
          </ac:graphicFrameMkLst>
        </pc:graphicFrameChg>
      </pc:sldChg>
    </pc:docChg>
  </pc:docChgLst>
  <pc:docChgLst>
    <pc:chgData name="David Haagensen (5249412)" userId="S::5249412@student.gloscol.ac.uk::6d1dce2e-e96a-42e5-b1c6-18d3b8fda315" providerId="AD" clId="Web-{7602C068-771C-2215-631A-2B1CAE331ADB}"/>
    <pc:docChg chg="modSld">
      <pc:chgData name="David Haagensen (5249412)" userId="S::5249412@student.gloscol.ac.uk::6d1dce2e-e96a-42e5-b1c6-18d3b8fda315" providerId="AD" clId="Web-{7602C068-771C-2215-631A-2B1CAE331ADB}" dt="2023-05-23T20:44:04.812" v="1121" actId="20577"/>
      <pc:docMkLst>
        <pc:docMk/>
      </pc:docMkLst>
      <pc:sldChg chg="modSp">
        <pc:chgData name="David Haagensen (5249412)" userId="S::5249412@student.gloscol.ac.uk::6d1dce2e-e96a-42e5-b1c6-18d3b8fda315" providerId="AD" clId="Web-{7602C068-771C-2215-631A-2B1CAE331ADB}" dt="2023-05-23T19:28:08.700" v="581"/>
        <pc:sldMkLst>
          <pc:docMk/>
          <pc:sldMk cId="1772902162" sldId="275"/>
        </pc:sldMkLst>
        <pc:graphicFrameChg chg="mod modGraphic">
          <ac:chgData name="David Haagensen (5249412)" userId="S::5249412@student.gloscol.ac.uk::6d1dce2e-e96a-42e5-b1c6-18d3b8fda315" providerId="AD" clId="Web-{7602C068-771C-2215-631A-2B1CAE331ADB}" dt="2023-05-23T19:28:08.700" v="581"/>
          <ac:graphicFrameMkLst>
            <pc:docMk/>
            <pc:sldMk cId="1772902162" sldId="275"/>
            <ac:graphicFrameMk id="5" creationId="{770ACBB8-AFB0-216E-16B9-9942EC636E6A}"/>
          </ac:graphicFrameMkLst>
        </pc:graphicFrameChg>
      </pc:sldChg>
      <pc:sldChg chg="addSp delSp modSp">
        <pc:chgData name="David Haagensen (5249412)" userId="S::5249412@student.gloscol.ac.uk::6d1dce2e-e96a-42e5-b1c6-18d3b8fda315" providerId="AD" clId="Web-{7602C068-771C-2215-631A-2B1CAE331ADB}" dt="2023-05-23T20:18:24.071" v="1004" actId="20577"/>
        <pc:sldMkLst>
          <pc:docMk/>
          <pc:sldMk cId="3208691154" sldId="279"/>
        </pc:sldMkLst>
        <pc:spChg chg="mod">
          <ac:chgData name="David Haagensen (5249412)" userId="S::5249412@student.gloscol.ac.uk::6d1dce2e-e96a-42e5-b1c6-18d3b8fda315" providerId="AD" clId="Web-{7602C068-771C-2215-631A-2B1CAE331ADB}" dt="2023-05-23T20:18:24.071" v="1004" actId="20577"/>
          <ac:spMkLst>
            <pc:docMk/>
            <pc:sldMk cId="3208691154" sldId="279"/>
            <ac:spMk id="4" creationId="{CD305EB3-70D6-0948-FA94-1CCBDAE4F9EF}"/>
          </ac:spMkLst>
        </pc:spChg>
        <pc:spChg chg="mod">
          <ac:chgData name="David Haagensen (5249412)" userId="S::5249412@student.gloscol.ac.uk::6d1dce2e-e96a-42e5-b1c6-18d3b8fda315" providerId="AD" clId="Web-{7602C068-771C-2215-631A-2B1CAE331ADB}" dt="2023-05-23T20:18:16.774" v="1001" actId="1076"/>
          <ac:spMkLst>
            <pc:docMk/>
            <pc:sldMk cId="3208691154" sldId="279"/>
            <ac:spMk id="6" creationId="{8306EFEE-C545-D263-7050-3114CD271D47}"/>
          </ac:spMkLst>
        </pc:spChg>
        <pc:spChg chg="add del">
          <ac:chgData name="David Haagensen (5249412)" userId="S::5249412@student.gloscol.ac.uk::6d1dce2e-e96a-42e5-b1c6-18d3b8fda315" providerId="AD" clId="Web-{7602C068-771C-2215-631A-2B1CAE331ADB}" dt="2023-05-23T16:01:46.142" v="223"/>
          <ac:spMkLst>
            <pc:docMk/>
            <pc:sldMk cId="3208691154" sldId="279"/>
            <ac:spMk id="9" creationId="{54ADC4CC-F0DC-B6C6-AA72-9C53C158976C}"/>
          </ac:spMkLst>
        </pc:spChg>
        <pc:spChg chg="add mod">
          <ac:chgData name="David Haagensen (5249412)" userId="S::5249412@student.gloscol.ac.uk::6d1dce2e-e96a-42e5-b1c6-18d3b8fda315" providerId="AD" clId="Web-{7602C068-771C-2215-631A-2B1CAE331ADB}" dt="2023-05-23T16:03:00.847" v="235" actId="20577"/>
          <ac:spMkLst>
            <pc:docMk/>
            <pc:sldMk cId="3208691154" sldId="279"/>
            <ac:spMk id="10" creationId="{D8A96FB3-0E84-4DEA-44D3-4A85F80A32F5}"/>
          </ac:spMkLst>
        </pc:spChg>
        <pc:picChg chg="add mod">
          <ac:chgData name="David Haagensen (5249412)" userId="S::5249412@student.gloscol.ac.uk::6d1dce2e-e96a-42e5-b1c6-18d3b8fda315" providerId="AD" clId="Web-{7602C068-771C-2215-631A-2B1CAE331ADB}" dt="2023-05-23T16:00:15.437" v="214" actId="1076"/>
          <ac:picMkLst>
            <pc:docMk/>
            <pc:sldMk cId="3208691154" sldId="279"/>
            <ac:picMk id="7" creationId="{BBBD5B53-9F17-DBA4-8497-B33C5AF3316F}"/>
          </ac:picMkLst>
        </pc:picChg>
        <pc:picChg chg="add mod">
          <ac:chgData name="David Haagensen (5249412)" userId="S::5249412@student.gloscol.ac.uk::6d1dce2e-e96a-42e5-b1c6-18d3b8fda315" providerId="AD" clId="Web-{7602C068-771C-2215-631A-2B1CAE331ADB}" dt="2023-05-23T16:01:32.204" v="220" actId="1076"/>
          <ac:picMkLst>
            <pc:docMk/>
            <pc:sldMk cId="3208691154" sldId="279"/>
            <ac:picMk id="8" creationId="{B7712184-A0FC-90EE-D433-48444BF1F812}"/>
          </ac:picMkLst>
        </pc:picChg>
      </pc:sldChg>
      <pc:sldChg chg="modSp">
        <pc:chgData name="David Haagensen (5249412)" userId="S::5249412@student.gloscol.ac.uk::6d1dce2e-e96a-42e5-b1c6-18d3b8fda315" providerId="AD" clId="Web-{7602C068-771C-2215-631A-2B1CAE331ADB}" dt="2023-05-23T19:47:08.329" v="924" actId="20577"/>
        <pc:sldMkLst>
          <pc:docMk/>
          <pc:sldMk cId="1138829272" sldId="280"/>
        </pc:sldMkLst>
        <pc:spChg chg="mod">
          <ac:chgData name="David Haagensen (5249412)" userId="S::5249412@student.gloscol.ac.uk::6d1dce2e-e96a-42e5-b1c6-18d3b8fda315" providerId="AD" clId="Web-{7602C068-771C-2215-631A-2B1CAE331ADB}" dt="2023-05-23T19:47:08.329" v="924" actId="20577"/>
          <ac:spMkLst>
            <pc:docMk/>
            <pc:sldMk cId="1138829272" sldId="280"/>
            <ac:spMk id="4" creationId="{4244496F-8389-30AA-3D82-36CDF825E2D9}"/>
          </ac:spMkLst>
        </pc:spChg>
      </pc:sldChg>
      <pc:sldChg chg="modSp">
        <pc:chgData name="David Haagensen (5249412)" userId="S::5249412@student.gloscol.ac.uk::6d1dce2e-e96a-42e5-b1c6-18d3b8fda315" providerId="AD" clId="Web-{7602C068-771C-2215-631A-2B1CAE331ADB}" dt="2023-05-23T20:17:22.927" v="1000" actId="20577"/>
        <pc:sldMkLst>
          <pc:docMk/>
          <pc:sldMk cId="2396867271" sldId="281"/>
        </pc:sldMkLst>
        <pc:spChg chg="mod">
          <ac:chgData name="David Haagensen (5249412)" userId="S::5249412@student.gloscol.ac.uk::6d1dce2e-e96a-42e5-b1c6-18d3b8fda315" providerId="AD" clId="Web-{7602C068-771C-2215-631A-2B1CAE331ADB}" dt="2023-05-23T20:17:22.927" v="1000" actId="20577"/>
          <ac:spMkLst>
            <pc:docMk/>
            <pc:sldMk cId="2396867271" sldId="281"/>
            <ac:spMk id="3" creationId="{61F0A606-7E9F-F4C1-447E-2DAE0BC90472}"/>
          </ac:spMkLst>
        </pc:spChg>
      </pc:sldChg>
      <pc:sldChg chg="modSp">
        <pc:chgData name="David Haagensen (5249412)" userId="S::5249412@student.gloscol.ac.uk::6d1dce2e-e96a-42e5-b1c6-18d3b8fda315" providerId="AD" clId="Web-{7602C068-771C-2215-631A-2B1CAE331ADB}" dt="2023-05-23T20:44:04.812" v="1121" actId="20577"/>
        <pc:sldMkLst>
          <pc:docMk/>
          <pc:sldMk cId="1052461722" sldId="284"/>
        </pc:sldMkLst>
        <pc:spChg chg="mod">
          <ac:chgData name="David Haagensen (5249412)" userId="S::5249412@student.gloscol.ac.uk::6d1dce2e-e96a-42e5-b1c6-18d3b8fda315" providerId="AD" clId="Web-{7602C068-771C-2215-631A-2B1CAE331ADB}" dt="2023-05-23T20:44:04.812" v="1121" actId="20577"/>
          <ac:spMkLst>
            <pc:docMk/>
            <pc:sldMk cId="1052461722" sldId="284"/>
            <ac:spMk id="3" creationId="{37DCCD57-81AD-8408-C59D-0BE668946798}"/>
          </ac:spMkLst>
        </pc:spChg>
      </pc:sldChg>
      <pc:sldChg chg="modSp">
        <pc:chgData name="David Haagensen (5249412)" userId="S::5249412@student.gloscol.ac.uk::6d1dce2e-e96a-42e5-b1c6-18d3b8fda315" providerId="AD" clId="Web-{7602C068-771C-2215-631A-2B1CAE331ADB}" dt="2023-05-23T19:40:41.005" v="802" actId="14100"/>
        <pc:sldMkLst>
          <pc:docMk/>
          <pc:sldMk cId="334934558" sldId="287"/>
        </pc:sldMkLst>
        <pc:spChg chg="mod">
          <ac:chgData name="David Haagensen (5249412)" userId="S::5249412@student.gloscol.ac.uk::6d1dce2e-e96a-42e5-b1c6-18d3b8fda315" providerId="AD" clId="Web-{7602C068-771C-2215-631A-2B1CAE331ADB}" dt="2023-05-23T19:40:30.801" v="798" actId="14100"/>
          <ac:spMkLst>
            <pc:docMk/>
            <pc:sldMk cId="334934558" sldId="287"/>
            <ac:spMk id="4" creationId="{6B268EEE-CA38-7377-24DA-CF8DC9BC1135}"/>
          </ac:spMkLst>
        </pc:spChg>
        <pc:graphicFrameChg chg="mod modGraphic">
          <ac:chgData name="David Haagensen (5249412)" userId="S::5249412@student.gloscol.ac.uk::6d1dce2e-e96a-42e5-b1c6-18d3b8fda315" providerId="AD" clId="Web-{7602C068-771C-2215-631A-2B1CAE331ADB}" dt="2023-05-23T19:39:16.643" v="762"/>
          <ac:graphicFrameMkLst>
            <pc:docMk/>
            <pc:sldMk cId="334934558" sldId="287"/>
            <ac:graphicFrameMk id="5" creationId="{F9849A57-984F-B273-95A4-3984063500FD}"/>
          </ac:graphicFrameMkLst>
        </pc:graphicFrameChg>
        <pc:picChg chg="mod">
          <ac:chgData name="David Haagensen (5249412)" userId="S::5249412@student.gloscol.ac.uk::6d1dce2e-e96a-42e5-b1c6-18d3b8fda315" providerId="AD" clId="Web-{7602C068-771C-2215-631A-2B1CAE331ADB}" dt="2023-05-23T19:40:41.005" v="802" actId="14100"/>
          <ac:picMkLst>
            <pc:docMk/>
            <pc:sldMk cId="334934558" sldId="287"/>
            <ac:picMk id="2" creationId="{BB1D20E8-0F95-D2E3-52D8-1432989C1ED0}"/>
          </ac:picMkLst>
        </pc:picChg>
      </pc:sldChg>
      <pc:sldChg chg="addSp modSp">
        <pc:chgData name="David Haagensen (5249412)" userId="S::5249412@student.gloscol.ac.uk::6d1dce2e-e96a-42e5-b1c6-18d3b8fda315" providerId="AD" clId="Web-{7602C068-771C-2215-631A-2B1CAE331ADB}" dt="2023-05-23T15:58:48.841" v="191" actId="1076"/>
        <pc:sldMkLst>
          <pc:docMk/>
          <pc:sldMk cId="316777102" sldId="288"/>
        </pc:sldMkLst>
        <pc:spChg chg="add mod">
          <ac:chgData name="David Haagensen (5249412)" userId="S::5249412@student.gloscol.ac.uk::6d1dce2e-e96a-42e5-b1c6-18d3b8fda315" providerId="AD" clId="Web-{7602C068-771C-2215-631A-2B1CAE331ADB}" dt="2023-05-23T15:58:48.841" v="191" actId="1076"/>
          <ac:spMkLst>
            <pc:docMk/>
            <pc:sldMk cId="316777102" sldId="288"/>
            <ac:spMk id="2" creationId="{A5C717C7-61AF-5EC3-02FC-EFD5A26A59A6}"/>
          </ac:spMkLst>
        </pc:spChg>
        <pc:graphicFrameChg chg="mod modGraphic">
          <ac:chgData name="David Haagensen (5249412)" userId="S::5249412@student.gloscol.ac.uk::6d1dce2e-e96a-42e5-b1c6-18d3b8fda315" providerId="AD" clId="Web-{7602C068-771C-2215-631A-2B1CAE331ADB}" dt="2023-05-23T15:58:46.231" v="190"/>
          <ac:graphicFrameMkLst>
            <pc:docMk/>
            <pc:sldMk cId="316777102" sldId="288"/>
            <ac:graphicFrameMk id="5" creationId="{F9849A57-984F-B273-95A4-3984063500FD}"/>
          </ac:graphicFrameMkLst>
        </pc:graphicFrameChg>
        <pc:picChg chg="mod">
          <ac:chgData name="David Haagensen (5249412)" userId="S::5249412@student.gloscol.ac.uk::6d1dce2e-e96a-42e5-b1c6-18d3b8fda315" providerId="AD" clId="Web-{7602C068-771C-2215-631A-2B1CAE331ADB}" dt="2023-05-23T15:57:39.245" v="155" actId="1076"/>
          <ac:picMkLst>
            <pc:docMk/>
            <pc:sldMk cId="316777102" sldId="288"/>
            <ac:picMk id="4" creationId="{9DACFD5B-F39A-8AA6-5D93-90D44E10FB6C}"/>
          </ac:picMkLst>
        </pc:picChg>
        <pc:picChg chg="mod">
          <ac:chgData name="David Haagensen (5249412)" userId="S::5249412@student.gloscol.ac.uk::6d1dce2e-e96a-42e5-b1c6-18d3b8fda315" providerId="AD" clId="Web-{7602C068-771C-2215-631A-2B1CAE331ADB}" dt="2023-05-23T15:57:40.120" v="156" actId="1076"/>
          <ac:picMkLst>
            <pc:docMk/>
            <pc:sldMk cId="316777102" sldId="288"/>
            <ac:picMk id="7" creationId="{54B0F057-98CE-2F09-F4E7-C5ED128D61FA}"/>
          </ac:picMkLst>
        </pc:picChg>
        <pc:picChg chg="mod">
          <ac:chgData name="David Haagensen (5249412)" userId="S::5249412@student.gloscol.ac.uk::6d1dce2e-e96a-42e5-b1c6-18d3b8fda315" providerId="AD" clId="Web-{7602C068-771C-2215-631A-2B1CAE331ADB}" dt="2023-05-23T15:57:44.948" v="159" actId="1076"/>
          <ac:picMkLst>
            <pc:docMk/>
            <pc:sldMk cId="316777102" sldId="288"/>
            <ac:picMk id="8" creationId="{076924D0-0BD2-6167-4F08-A90C5C2488B5}"/>
          </ac:picMkLst>
        </pc:picChg>
      </pc:sldChg>
    </pc:docChg>
  </pc:docChgLst>
  <pc:docChgLst>
    <pc:chgData name="David Haagensen (5249412)" userId="S::5249412@student.gloscol.ac.uk::6d1dce2e-e96a-42e5-b1c6-18d3b8fda315" providerId="AD" clId="Web-{81F8B02D-0EF3-31B6-C8A4-8CAB9CABD785}"/>
    <pc:docChg chg="delSld modSld">
      <pc:chgData name="David Haagensen (5249412)" userId="S::5249412@student.gloscol.ac.uk::6d1dce2e-e96a-42e5-b1c6-18d3b8fda315" providerId="AD" clId="Web-{81F8B02D-0EF3-31B6-C8A4-8CAB9CABD785}" dt="2023-05-09T20:35:07.117" v="127" actId="20577"/>
      <pc:docMkLst>
        <pc:docMk/>
      </pc:docMkLst>
      <pc:sldChg chg="modSp">
        <pc:chgData name="David Haagensen (5249412)" userId="S::5249412@student.gloscol.ac.uk::6d1dce2e-e96a-42e5-b1c6-18d3b8fda315" providerId="AD" clId="Web-{81F8B02D-0EF3-31B6-C8A4-8CAB9CABD785}" dt="2023-05-09T16:18:17.734" v="9"/>
        <pc:sldMkLst>
          <pc:docMk/>
          <pc:sldMk cId="2799801641" sldId="262"/>
        </pc:sldMkLst>
        <pc:graphicFrameChg chg="mod modGraphic">
          <ac:chgData name="David Haagensen (5249412)" userId="S::5249412@student.gloscol.ac.uk::6d1dce2e-e96a-42e5-b1c6-18d3b8fda315" providerId="AD" clId="Web-{81F8B02D-0EF3-31B6-C8A4-8CAB9CABD785}" dt="2023-05-09T16:18:17.734" v="9"/>
          <ac:graphicFrameMkLst>
            <pc:docMk/>
            <pc:sldMk cId="2799801641" sldId="262"/>
            <ac:graphicFrameMk id="5" creationId="{3C4537F4-18B6-2031-4545-013A9291821D}"/>
          </ac:graphicFrameMkLst>
        </pc:graphicFrameChg>
      </pc:sldChg>
      <pc:sldChg chg="delSp modSp">
        <pc:chgData name="David Haagensen (5249412)" userId="S::5249412@student.gloscol.ac.uk::6d1dce2e-e96a-42e5-b1c6-18d3b8fda315" providerId="AD" clId="Web-{81F8B02D-0EF3-31B6-C8A4-8CAB9CABD785}" dt="2023-05-09T20:13:59.780" v="101"/>
        <pc:sldMkLst>
          <pc:docMk/>
          <pc:sldMk cId="1242175189" sldId="274"/>
        </pc:sldMkLst>
        <pc:spChg chg="mod">
          <ac:chgData name="David Haagensen (5249412)" userId="S::5249412@student.gloscol.ac.uk::6d1dce2e-e96a-42e5-b1c6-18d3b8fda315" providerId="AD" clId="Web-{81F8B02D-0EF3-31B6-C8A4-8CAB9CABD785}" dt="2023-05-09T16:27:25.878" v="89" actId="1076"/>
          <ac:spMkLst>
            <pc:docMk/>
            <pc:sldMk cId="1242175189" sldId="274"/>
            <ac:spMk id="22" creationId="{49CFC06D-C620-818E-168E-B4BA065C5E8E}"/>
          </ac:spMkLst>
        </pc:spChg>
        <pc:spChg chg="mod">
          <ac:chgData name="David Haagensen (5249412)" userId="S::5249412@student.gloscol.ac.uk::6d1dce2e-e96a-42e5-b1c6-18d3b8fda315" providerId="AD" clId="Web-{81F8B02D-0EF3-31B6-C8A4-8CAB9CABD785}" dt="2023-05-09T16:26:37.063" v="66" actId="20577"/>
          <ac:spMkLst>
            <pc:docMk/>
            <pc:sldMk cId="1242175189" sldId="274"/>
            <ac:spMk id="23" creationId="{505EA33D-D562-A9D0-EEC9-C3ACF9F674A4}"/>
          </ac:spMkLst>
        </pc:spChg>
        <pc:spChg chg="del mod">
          <ac:chgData name="David Haagensen (5249412)" userId="S::5249412@student.gloscol.ac.uk::6d1dce2e-e96a-42e5-b1c6-18d3b8fda315" providerId="AD" clId="Web-{81F8B02D-0EF3-31B6-C8A4-8CAB9CABD785}" dt="2023-05-09T20:13:56.420" v="100"/>
          <ac:spMkLst>
            <pc:docMk/>
            <pc:sldMk cId="1242175189" sldId="274"/>
            <ac:spMk id="24" creationId="{4D37E032-0E3D-1388-B6F1-7CB3A93CDCE4}"/>
          </ac:spMkLst>
        </pc:spChg>
        <pc:spChg chg="mod">
          <ac:chgData name="David Haagensen (5249412)" userId="S::5249412@student.gloscol.ac.uk::6d1dce2e-e96a-42e5-b1c6-18d3b8fda315" providerId="AD" clId="Web-{81F8B02D-0EF3-31B6-C8A4-8CAB9CABD785}" dt="2023-05-09T16:25:49.265" v="49" actId="14100"/>
          <ac:spMkLst>
            <pc:docMk/>
            <pc:sldMk cId="1242175189" sldId="274"/>
            <ac:spMk id="25" creationId="{57B737A5-E956-A191-293B-A58F4B24519D}"/>
          </ac:spMkLst>
        </pc:spChg>
        <pc:cxnChg chg="mod">
          <ac:chgData name="David Haagensen (5249412)" userId="S::5249412@student.gloscol.ac.uk::6d1dce2e-e96a-42e5-b1c6-18d3b8fda315" providerId="AD" clId="Web-{81F8B02D-0EF3-31B6-C8A4-8CAB9CABD785}" dt="2023-05-09T16:26:23.032" v="62" actId="14100"/>
          <ac:cxnSpMkLst>
            <pc:docMk/>
            <pc:sldMk cId="1242175189" sldId="274"/>
            <ac:cxnSpMk id="14" creationId="{A316CBAC-84E6-75AB-5294-E3051875AFA9}"/>
          </ac:cxnSpMkLst>
        </pc:cxnChg>
        <pc:cxnChg chg="del">
          <ac:chgData name="David Haagensen (5249412)" userId="S::5249412@student.gloscol.ac.uk::6d1dce2e-e96a-42e5-b1c6-18d3b8fda315" providerId="AD" clId="Web-{81F8B02D-0EF3-31B6-C8A4-8CAB9CABD785}" dt="2023-05-09T20:13:59.780" v="101"/>
          <ac:cxnSpMkLst>
            <pc:docMk/>
            <pc:sldMk cId="1242175189" sldId="274"/>
            <ac:cxnSpMk id="15" creationId="{4EA4E255-008A-3407-A1FB-A976A4F37B91}"/>
          </ac:cxnSpMkLst>
        </pc:cxnChg>
        <pc:cxnChg chg="mod">
          <ac:chgData name="David Haagensen (5249412)" userId="S::5249412@student.gloscol.ac.uk::6d1dce2e-e96a-42e5-b1c6-18d3b8fda315" providerId="AD" clId="Web-{81F8B02D-0EF3-31B6-C8A4-8CAB9CABD785}" dt="2023-05-09T16:27:23.659" v="88" actId="14100"/>
          <ac:cxnSpMkLst>
            <pc:docMk/>
            <pc:sldMk cId="1242175189" sldId="274"/>
            <ac:cxnSpMk id="17" creationId="{5E518754-42F1-FF0A-EA80-14F8659AF647}"/>
          </ac:cxnSpMkLst>
        </pc:cxnChg>
      </pc:sldChg>
      <pc:sldChg chg="addSp modSp">
        <pc:chgData name="David Haagensen (5249412)" userId="S::5249412@student.gloscol.ac.uk::6d1dce2e-e96a-42e5-b1c6-18d3b8fda315" providerId="AD" clId="Web-{81F8B02D-0EF3-31B6-C8A4-8CAB9CABD785}" dt="2023-05-09T20:35:07.117" v="127" actId="20577"/>
        <pc:sldMkLst>
          <pc:docMk/>
          <pc:sldMk cId="1138829272" sldId="280"/>
        </pc:sldMkLst>
        <pc:spChg chg="mod">
          <ac:chgData name="David Haagensen (5249412)" userId="S::5249412@student.gloscol.ac.uk::6d1dce2e-e96a-42e5-b1c6-18d3b8fda315" providerId="AD" clId="Web-{81F8B02D-0EF3-31B6-C8A4-8CAB9CABD785}" dt="2023-05-09T20:35:07.117" v="127" actId="20577"/>
          <ac:spMkLst>
            <pc:docMk/>
            <pc:sldMk cId="1138829272" sldId="280"/>
            <ac:spMk id="4" creationId="{4244496F-8389-30AA-3D82-36CDF825E2D9}"/>
          </ac:spMkLst>
        </pc:spChg>
        <pc:picChg chg="add mod">
          <ac:chgData name="David Haagensen (5249412)" userId="S::5249412@student.gloscol.ac.uk::6d1dce2e-e96a-42e5-b1c6-18d3b8fda315" providerId="AD" clId="Web-{81F8B02D-0EF3-31B6-C8A4-8CAB9CABD785}" dt="2023-05-09T20:29:51.741" v="110" actId="1076"/>
          <ac:picMkLst>
            <pc:docMk/>
            <pc:sldMk cId="1138829272" sldId="280"/>
            <ac:picMk id="2" creationId="{655CFE94-B9FA-166D-BF59-87474680EF79}"/>
          </ac:picMkLst>
        </pc:picChg>
      </pc:sldChg>
      <pc:sldChg chg="modSp del">
        <pc:chgData name="David Haagensen (5249412)" userId="S::5249412@student.gloscol.ac.uk::6d1dce2e-e96a-42e5-b1c6-18d3b8fda315" providerId="AD" clId="Web-{81F8B02D-0EF3-31B6-C8A4-8CAB9CABD785}" dt="2023-05-09T20:13:45.529" v="99"/>
        <pc:sldMkLst>
          <pc:docMk/>
          <pc:sldMk cId="3848219420" sldId="293"/>
        </pc:sldMkLst>
        <pc:spChg chg="mod">
          <ac:chgData name="David Haagensen (5249412)" userId="S::5249412@student.gloscol.ac.uk::6d1dce2e-e96a-42e5-b1c6-18d3b8fda315" providerId="AD" clId="Web-{81F8B02D-0EF3-31B6-C8A4-8CAB9CABD785}" dt="2023-05-09T17:02:36.951" v="98" actId="14100"/>
          <ac:spMkLst>
            <pc:docMk/>
            <pc:sldMk cId="3848219420" sldId="293"/>
            <ac:spMk id="4" creationId="{123B6FCC-80C5-1CDE-45B8-C5DE74B007AB}"/>
          </ac:spMkLst>
        </pc:spChg>
        <pc:picChg chg="mod">
          <ac:chgData name="David Haagensen (5249412)" userId="S::5249412@student.gloscol.ac.uk::6d1dce2e-e96a-42e5-b1c6-18d3b8fda315" providerId="AD" clId="Web-{81F8B02D-0EF3-31B6-C8A4-8CAB9CABD785}" dt="2023-05-09T16:24:53.122" v="17" actId="1076"/>
          <ac:picMkLst>
            <pc:docMk/>
            <pc:sldMk cId="3848219420" sldId="293"/>
            <ac:picMk id="2" creationId="{F5847583-4951-DBCA-4A45-6769457475D2}"/>
          </ac:picMkLst>
        </pc:picChg>
        <pc:picChg chg="mod">
          <ac:chgData name="David Haagensen (5249412)" userId="S::5249412@student.gloscol.ac.uk::6d1dce2e-e96a-42e5-b1c6-18d3b8fda315" providerId="AD" clId="Web-{81F8B02D-0EF3-31B6-C8A4-8CAB9CABD785}" dt="2023-05-09T16:24:52.216" v="16" actId="1076"/>
          <ac:picMkLst>
            <pc:docMk/>
            <pc:sldMk cId="3848219420" sldId="293"/>
            <ac:picMk id="3" creationId="{1D2D95B1-1ED8-BA69-F147-8F59470D98B5}"/>
          </ac:picMkLst>
        </pc:picChg>
        <pc:picChg chg="mod">
          <ac:chgData name="David Haagensen (5249412)" userId="S::5249412@student.gloscol.ac.uk::6d1dce2e-e96a-42e5-b1c6-18d3b8fda315" providerId="AD" clId="Web-{81F8B02D-0EF3-31B6-C8A4-8CAB9CABD785}" dt="2023-05-09T16:24:55.654" v="19" actId="14100"/>
          <ac:picMkLst>
            <pc:docMk/>
            <pc:sldMk cId="3848219420" sldId="293"/>
            <ac:picMk id="5" creationId="{886A96B1-E7A0-602F-FF28-29565FCA26C9}"/>
          </ac:picMkLst>
        </pc:picChg>
      </pc:sldChg>
    </pc:docChg>
  </pc:docChgLst>
  <pc:docChgLst>
    <pc:chgData name="David Haagensen (5249412)" userId="S::5249412@student.gloscol.ac.uk::6d1dce2e-e96a-42e5-b1c6-18d3b8fda315" providerId="AD" clId="Web-{5674BD1A-ED97-3F6B-E6A8-2B440DAF4D95}"/>
    <pc:docChg chg="modSld">
      <pc:chgData name="David Haagensen (5249412)" userId="S::5249412@student.gloscol.ac.uk::6d1dce2e-e96a-42e5-b1c6-18d3b8fda315" providerId="AD" clId="Web-{5674BD1A-ED97-3F6B-E6A8-2B440DAF4D95}" dt="2023-04-24T18:32:42.886" v="54"/>
      <pc:docMkLst>
        <pc:docMk/>
      </pc:docMkLst>
      <pc:sldChg chg="modSp">
        <pc:chgData name="David Haagensen (5249412)" userId="S::5249412@student.gloscol.ac.uk::6d1dce2e-e96a-42e5-b1c6-18d3b8fda315" providerId="AD" clId="Web-{5674BD1A-ED97-3F6B-E6A8-2B440DAF4D95}" dt="2023-04-24T18:32:42.886" v="54"/>
        <pc:sldMkLst>
          <pc:docMk/>
          <pc:sldMk cId="1173738627" sldId="268"/>
        </pc:sldMkLst>
        <pc:graphicFrameChg chg="mod modGraphic">
          <ac:chgData name="David Haagensen (5249412)" userId="S::5249412@student.gloscol.ac.uk::6d1dce2e-e96a-42e5-b1c6-18d3b8fda315" providerId="AD" clId="Web-{5674BD1A-ED97-3F6B-E6A8-2B440DAF4D95}" dt="2023-04-24T18:32:42.886" v="54"/>
          <ac:graphicFrameMkLst>
            <pc:docMk/>
            <pc:sldMk cId="1173738627" sldId="268"/>
            <ac:graphicFrameMk id="5" creationId="{A2375CAB-4A71-F207-C2D6-5A53DD608EEB}"/>
          </ac:graphicFrameMkLst>
        </pc:graphicFrameChg>
      </pc:sldChg>
      <pc:sldChg chg="modSp">
        <pc:chgData name="David Haagensen (5249412)" userId="S::5249412@student.gloscol.ac.uk::6d1dce2e-e96a-42e5-b1c6-18d3b8fda315" providerId="AD" clId="Web-{5674BD1A-ED97-3F6B-E6A8-2B440DAF4D95}" dt="2023-04-24T18:16:46.468" v="2" actId="20577"/>
        <pc:sldMkLst>
          <pc:docMk/>
          <pc:sldMk cId="1138829272" sldId="280"/>
        </pc:sldMkLst>
        <pc:spChg chg="mod">
          <ac:chgData name="David Haagensen (5249412)" userId="S::5249412@student.gloscol.ac.uk::6d1dce2e-e96a-42e5-b1c6-18d3b8fda315" providerId="AD" clId="Web-{5674BD1A-ED97-3F6B-E6A8-2B440DAF4D95}" dt="2023-04-24T18:16:46.468" v="2" actId="20577"/>
          <ac:spMkLst>
            <pc:docMk/>
            <pc:sldMk cId="1138829272" sldId="280"/>
            <ac:spMk id="4" creationId="{4244496F-8389-30AA-3D82-36CDF825E2D9}"/>
          </ac:spMkLst>
        </pc:spChg>
      </pc:sldChg>
    </pc:docChg>
  </pc:docChgLst>
  <pc:docChgLst>
    <pc:chgData name="David Haagensen (5249412)" userId="S::5249412@student.gloscol.ac.uk::6d1dce2e-e96a-42e5-b1c6-18d3b8fda315" providerId="AD" clId="Web-{0E0633B4-CD83-4D7E-C65B-D9A507B43AD8}"/>
    <pc:docChg chg="modSld">
      <pc:chgData name="David Haagensen (5249412)" userId="S::5249412@student.gloscol.ac.uk::6d1dce2e-e96a-42e5-b1c6-18d3b8fda315" providerId="AD" clId="Web-{0E0633B4-CD83-4D7E-C65B-D9A507B43AD8}" dt="2023-05-08T17:39:50.389" v="2" actId="1076"/>
      <pc:docMkLst>
        <pc:docMk/>
      </pc:docMkLst>
      <pc:sldChg chg="modSp">
        <pc:chgData name="David Haagensen (5249412)" userId="S::5249412@student.gloscol.ac.uk::6d1dce2e-e96a-42e5-b1c6-18d3b8fda315" providerId="AD" clId="Web-{0E0633B4-CD83-4D7E-C65B-D9A507B43AD8}" dt="2023-05-08T17:39:50.389" v="2" actId="1076"/>
        <pc:sldMkLst>
          <pc:docMk/>
          <pc:sldMk cId="2799801641" sldId="262"/>
        </pc:sldMkLst>
        <pc:picChg chg="mod">
          <ac:chgData name="David Haagensen (5249412)" userId="S::5249412@student.gloscol.ac.uk::6d1dce2e-e96a-42e5-b1c6-18d3b8fda315" providerId="AD" clId="Web-{0E0633B4-CD83-4D7E-C65B-D9A507B43AD8}" dt="2023-05-08T17:39:45.779" v="0" actId="1076"/>
          <ac:picMkLst>
            <pc:docMk/>
            <pc:sldMk cId="2799801641" sldId="262"/>
            <ac:picMk id="3" creationId="{B9C66D47-04AF-4232-2BD1-27EF3AF5E71D}"/>
          </ac:picMkLst>
        </pc:picChg>
        <pc:picChg chg="mod">
          <ac:chgData name="David Haagensen (5249412)" userId="S::5249412@student.gloscol.ac.uk::6d1dce2e-e96a-42e5-b1c6-18d3b8fda315" providerId="AD" clId="Web-{0E0633B4-CD83-4D7E-C65B-D9A507B43AD8}" dt="2023-05-08T17:39:50.389" v="2" actId="1076"/>
          <ac:picMkLst>
            <pc:docMk/>
            <pc:sldMk cId="2799801641" sldId="262"/>
            <ac:picMk id="15" creationId="{BE2EFAE5-6BD2-FADD-AD00-396F24BAE9F8}"/>
          </ac:picMkLst>
        </pc:picChg>
        <pc:picChg chg="mod">
          <ac:chgData name="David Haagensen (5249412)" userId="S::5249412@student.gloscol.ac.uk::6d1dce2e-e96a-42e5-b1c6-18d3b8fda315" providerId="AD" clId="Web-{0E0633B4-CD83-4D7E-C65B-D9A507B43AD8}" dt="2023-05-08T17:39:47.982" v="1" actId="1076"/>
          <ac:picMkLst>
            <pc:docMk/>
            <pc:sldMk cId="2799801641" sldId="262"/>
            <ac:picMk id="16" creationId="{9081FD7E-EF61-86DC-A2FA-322F25B724FB}"/>
          </ac:picMkLst>
        </pc:picChg>
      </pc:sldChg>
    </pc:docChg>
  </pc:docChgLst>
  <pc:docChgLst>
    <pc:chgData name="David Haagensen (5249412)" userId="S::5249412@student.gloscol.ac.uk::6d1dce2e-e96a-42e5-b1c6-18d3b8fda315" providerId="AD" clId="Web-{C9ADD473-E9BE-6F8D-0F8F-A224B23CB56B}"/>
    <pc:docChg chg="modSld">
      <pc:chgData name="David Haagensen (5249412)" userId="S::5249412@student.gloscol.ac.uk::6d1dce2e-e96a-42e5-b1c6-18d3b8fda315" providerId="AD" clId="Web-{C9ADD473-E9BE-6F8D-0F8F-A224B23CB56B}" dt="2023-05-09T16:17:25.843" v="49"/>
      <pc:docMkLst>
        <pc:docMk/>
      </pc:docMkLst>
      <pc:sldChg chg="modSp">
        <pc:chgData name="David Haagensen (5249412)" userId="S::5249412@student.gloscol.ac.uk::6d1dce2e-e96a-42e5-b1c6-18d3b8fda315" providerId="AD" clId="Web-{C9ADD473-E9BE-6F8D-0F8F-A224B23CB56B}" dt="2023-05-09T16:17:25.843" v="49"/>
        <pc:sldMkLst>
          <pc:docMk/>
          <pc:sldMk cId="2799801641" sldId="262"/>
        </pc:sldMkLst>
        <pc:graphicFrameChg chg="mod modGraphic">
          <ac:chgData name="David Haagensen (5249412)" userId="S::5249412@student.gloscol.ac.uk::6d1dce2e-e96a-42e5-b1c6-18d3b8fda315" providerId="AD" clId="Web-{C9ADD473-E9BE-6F8D-0F8F-A224B23CB56B}" dt="2023-05-09T16:17:25.843" v="49"/>
          <ac:graphicFrameMkLst>
            <pc:docMk/>
            <pc:sldMk cId="2799801641" sldId="262"/>
            <ac:graphicFrameMk id="5" creationId="{3C4537F4-18B6-2031-4545-013A9291821D}"/>
          </ac:graphicFrameMkLst>
        </pc:graphicFrameChg>
      </pc:sldChg>
    </pc:docChg>
  </pc:docChgLst>
  <pc:docChgLst>
    <pc:chgData name="David Haagensen (5249412)" userId="S::5249412@student.gloscol.ac.uk::6d1dce2e-e96a-42e5-b1c6-18d3b8fda315" providerId="AD" clId="Web-{8FDF6005-9E26-658C-AE9F-8F4998BDBA80}"/>
    <pc:docChg chg="modSld">
      <pc:chgData name="David Haagensen (5249412)" userId="S::5249412@student.gloscol.ac.uk::6d1dce2e-e96a-42e5-b1c6-18d3b8fda315" providerId="AD" clId="Web-{8FDF6005-9E26-658C-AE9F-8F4998BDBA80}" dt="2023-03-14T09:56:26.180" v="3" actId="1076"/>
      <pc:docMkLst>
        <pc:docMk/>
      </pc:docMkLst>
      <pc:sldChg chg="addSp modSp">
        <pc:chgData name="David Haagensen (5249412)" userId="S::5249412@student.gloscol.ac.uk::6d1dce2e-e96a-42e5-b1c6-18d3b8fda315" providerId="AD" clId="Web-{8FDF6005-9E26-658C-AE9F-8F4998BDBA80}" dt="2023-03-14T09:56:26.180" v="3" actId="1076"/>
        <pc:sldMkLst>
          <pc:docMk/>
          <pc:sldMk cId="1638338815" sldId="264"/>
        </pc:sldMkLst>
        <pc:spChg chg="add mod">
          <ac:chgData name="David Haagensen (5249412)" userId="S::5249412@student.gloscol.ac.uk::6d1dce2e-e96a-42e5-b1c6-18d3b8fda315" providerId="AD" clId="Web-{8FDF6005-9E26-658C-AE9F-8F4998BDBA80}" dt="2023-03-14T09:53:49.265" v="2" actId="20577"/>
          <ac:spMkLst>
            <pc:docMk/>
            <pc:sldMk cId="1638338815" sldId="264"/>
            <ac:spMk id="3" creationId="{287EED7F-0774-B208-33C5-6D713BFEDE1B}"/>
          </ac:spMkLst>
        </pc:spChg>
        <pc:picChg chg="mod">
          <ac:chgData name="David Haagensen (5249412)" userId="S::5249412@student.gloscol.ac.uk::6d1dce2e-e96a-42e5-b1c6-18d3b8fda315" providerId="AD" clId="Web-{8FDF6005-9E26-658C-AE9F-8F4998BDBA80}" dt="2023-03-14T09:56:26.180" v="3" actId="1076"/>
          <ac:picMkLst>
            <pc:docMk/>
            <pc:sldMk cId="1638338815" sldId="264"/>
            <ac:picMk id="4" creationId="{3B531259-5B38-18C7-5B14-598CD98535EA}"/>
          </ac:picMkLst>
        </pc:picChg>
      </pc:sldChg>
    </pc:docChg>
  </pc:docChgLst>
  <pc:docChgLst>
    <pc:chgData name="David Haagensen (5249412)" userId="S::5249412@student.gloscol.ac.uk::6d1dce2e-e96a-42e5-b1c6-18d3b8fda315" providerId="AD" clId="Web-{59771C25-DD85-50C3-3FD0-A55AFB688321}"/>
    <pc:docChg chg="modSld">
      <pc:chgData name="David Haagensen (5249412)" userId="S::5249412@student.gloscol.ac.uk::6d1dce2e-e96a-42e5-b1c6-18d3b8fda315" providerId="AD" clId="Web-{59771C25-DD85-50C3-3FD0-A55AFB688321}" dt="2023-02-28T11:37:05.279" v="34"/>
      <pc:docMkLst>
        <pc:docMk/>
      </pc:docMkLst>
      <pc:sldChg chg="modSp">
        <pc:chgData name="David Haagensen (5249412)" userId="S::5249412@student.gloscol.ac.uk::6d1dce2e-e96a-42e5-b1c6-18d3b8fda315" providerId="AD" clId="Web-{59771C25-DD85-50C3-3FD0-A55AFB688321}" dt="2023-02-28T11:33:58.304" v="13"/>
        <pc:sldMkLst>
          <pc:docMk/>
          <pc:sldMk cId="4250707219" sldId="263"/>
        </pc:sldMkLst>
        <pc:graphicFrameChg chg="mod modGraphic">
          <ac:chgData name="David Haagensen (5249412)" userId="S::5249412@student.gloscol.ac.uk::6d1dce2e-e96a-42e5-b1c6-18d3b8fda315" providerId="AD" clId="Web-{59771C25-DD85-50C3-3FD0-A55AFB688321}" dt="2023-02-28T11:33:58.304" v="13"/>
          <ac:graphicFrameMkLst>
            <pc:docMk/>
            <pc:sldMk cId="4250707219" sldId="263"/>
            <ac:graphicFrameMk id="5" creationId="{60A1E6AD-D9C6-8738-4570-CA65E23C2508}"/>
          </ac:graphicFrameMkLst>
        </pc:graphicFrameChg>
      </pc:sldChg>
      <pc:sldChg chg="modSp">
        <pc:chgData name="David Haagensen (5249412)" userId="S::5249412@student.gloscol.ac.uk::6d1dce2e-e96a-42e5-b1c6-18d3b8fda315" providerId="AD" clId="Web-{59771C25-DD85-50C3-3FD0-A55AFB688321}" dt="2023-02-28T11:37:05.279" v="34"/>
        <pc:sldMkLst>
          <pc:docMk/>
          <pc:sldMk cId="1638338815" sldId="264"/>
        </pc:sldMkLst>
        <pc:graphicFrameChg chg="mod modGraphic">
          <ac:chgData name="David Haagensen (5249412)" userId="S::5249412@student.gloscol.ac.uk::6d1dce2e-e96a-42e5-b1c6-18d3b8fda315" providerId="AD" clId="Web-{59771C25-DD85-50C3-3FD0-A55AFB688321}" dt="2023-02-28T11:37:05.279" v="34"/>
          <ac:graphicFrameMkLst>
            <pc:docMk/>
            <pc:sldMk cId="1638338815" sldId="264"/>
            <ac:graphicFrameMk id="5" creationId="{51C336ED-560C-B130-4311-374F52A133EF}"/>
          </ac:graphicFrameMkLst>
        </pc:graphicFrameChg>
      </pc:sldChg>
      <pc:sldChg chg="modSp">
        <pc:chgData name="David Haagensen (5249412)" userId="S::5249412@student.gloscol.ac.uk::6d1dce2e-e96a-42e5-b1c6-18d3b8fda315" providerId="AD" clId="Web-{59771C25-DD85-50C3-3FD0-A55AFB688321}" dt="2023-02-28T11:36:41.606" v="29"/>
        <pc:sldMkLst>
          <pc:docMk/>
          <pc:sldMk cId="1053555607" sldId="265"/>
        </pc:sldMkLst>
        <pc:graphicFrameChg chg="mod modGraphic">
          <ac:chgData name="David Haagensen (5249412)" userId="S::5249412@student.gloscol.ac.uk::6d1dce2e-e96a-42e5-b1c6-18d3b8fda315" providerId="AD" clId="Web-{59771C25-DD85-50C3-3FD0-A55AFB688321}" dt="2023-02-28T11:36:41.606" v="29"/>
          <ac:graphicFrameMkLst>
            <pc:docMk/>
            <pc:sldMk cId="1053555607" sldId="265"/>
            <ac:graphicFrameMk id="5" creationId="{D4CCC009-C184-A1E8-1E78-3E6236FBDAD1}"/>
          </ac:graphicFrameMkLst>
        </pc:graphicFrameChg>
      </pc:sldChg>
      <pc:sldChg chg="modSp">
        <pc:chgData name="David Haagensen (5249412)" userId="S::5249412@student.gloscol.ac.uk::6d1dce2e-e96a-42e5-b1c6-18d3b8fda315" providerId="AD" clId="Web-{59771C25-DD85-50C3-3FD0-A55AFB688321}" dt="2023-02-28T11:34:47.056" v="23"/>
        <pc:sldMkLst>
          <pc:docMk/>
          <pc:sldMk cId="1723386475" sldId="266"/>
        </pc:sldMkLst>
        <pc:graphicFrameChg chg="mod modGraphic">
          <ac:chgData name="David Haagensen (5249412)" userId="S::5249412@student.gloscol.ac.uk::6d1dce2e-e96a-42e5-b1c6-18d3b8fda315" providerId="AD" clId="Web-{59771C25-DD85-50C3-3FD0-A55AFB688321}" dt="2023-02-28T11:34:47.056" v="23"/>
          <ac:graphicFrameMkLst>
            <pc:docMk/>
            <pc:sldMk cId="1723386475" sldId="266"/>
            <ac:graphicFrameMk id="5" creationId="{BA090B71-7FB1-C9A1-B2CE-EBDA5690BB60}"/>
          </ac:graphicFrameMkLst>
        </pc:graphicFrameChg>
      </pc:sldChg>
      <pc:sldChg chg="modSp">
        <pc:chgData name="David Haagensen (5249412)" userId="S::5249412@student.gloscol.ac.uk::6d1dce2e-e96a-42e5-b1c6-18d3b8fda315" providerId="AD" clId="Web-{59771C25-DD85-50C3-3FD0-A55AFB688321}" dt="2023-02-28T11:34:57.087" v="27"/>
        <pc:sldMkLst>
          <pc:docMk/>
          <pc:sldMk cId="3474914178" sldId="267"/>
        </pc:sldMkLst>
        <pc:graphicFrameChg chg="mod modGraphic">
          <ac:chgData name="David Haagensen (5249412)" userId="S::5249412@student.gloscol.ac.uk::6d1dce2e-e96a-42e5-b1c6-18d3b8fda315" providerId="AD" clId="Web-{59771C25-DD85-50C3-3FD0-A55AFB688321}" dt="2023-02-28T11:34:57.087" v="27"/>
          <ac:graphicFrameMkLst>
            <pc:docMk/>
            <pc:sldMk cId="3474914178" sldId="267"/>
            <ac:graphicFrameMk id="5" creationId="{F6139FEA-6016-0E06-C935-36C41E695C39}"/>
          </ac:graphicFrameMkLst>
        </pc:graphicFrameChg>
      </pc:sldChg>
      <pc:sldChg chg="modSp">
        <pc:chgData name="David Haagensen (5249412)" userId="S::5249412@student.gloscol.ac.uk::6d1dce2e-e96a-42e5-b1c6-18d3b8fda315" providerId="AD" clId="Web-{59771C25-DD85-50C3-3FD0-A55AFB688321}" dt="2023-02-28T11:36:44.825" v="30"/>
        <pc:sldMkLst>
          <pc:docMk/>
          <pc:sldMk cId="1173738627" sldId="268"/>
        </pc:sldMkLst>
        <pc:graphicFrameChg chg="mod modGraphic">
          <ac:chgData name="David Haagensen (5249412)" userId="S::5249412@student.gloscol.ac.uk::6d1dce2e-e96a-42e5-b1c6-18d3b8fda315" providerId="AD" clId="Web-{59771C25-DD85-50C3-3FD0-A55AFB688321}" dt="2023-02-28T11:36:44.825" v="30"/>
          <ac:graphicFrameMkLst>
            <pc:docMk/>
            <pc:sldMk cId="1173738627" sldId="268"/>
            <ac:graphicFrameMk id="5" creationId="{A2375CAB-4A71-F207-C2D6-5A53DD608EEB}"/>
          </ac:graphicFrameMkLst>
        </pc:graphicFrameChg>
      </pc:sldChg>
      <pc:sldChg chg="modSp">
        <pc:chgData name="David Haagensen (5249412)" userId="S::5249412@student.gloscol.ac.uk::6d1dce2e-e96a-42e5-b1c6-18d3b8fda315" providerId="AD" clId="Web-{59771C25-DD85-50C3-3FD0-A55AFB688321}" dt="2023-02-28T11:36:50.059" v="31"/>
        <pc:sldMkLst>
          <pc:docMk/>
          <pc:sldMk cId="1639952592" sldId="269"/>
        </pc:sldMkLst>
        <pc:graphicFrameChg chg="mod modGraphic">
          <ac:chgData name="David Haagensen (5249412)" userId="S::5249412@student.gloscol.ac.uk::6d1dce2e-e96a-42e5-b1c6-18d3b8fda315" providerId="AD" clId="Web-{59771C25-DD85-50C3-3FD0-A55AFB688321}" dt="2023-02-28T11:36:50.059" v="31"/>
          <ac:graphicFrameMkLst>
            <pc:docMk/>
            <pc:sldMk cId="1639952592" sldId="269"/>
            <ac:graphicFrameMk id="5" creationId="{F9849A57-984F-B273-95A4-3984063500FD}"/>
          </ac:graphicFrameMkLst>
        </pc:graphicFrameChg>
      </pc:sldChg>
      <pc:sldChg chg="modSp">
        <pc:chgData name="David Haagensen (5249412)" userId="S::5249412@student.gloscol.ac.uk::6d1dce2e-e96a-42e5-b1c6-18d3b8fda315" providerId="AD" clId="Web-{59771C25-DD85-50C3-3FD0-A55AFB688321}" dt="2023-02-28T11:34:51.556" v="25"/>
        <pc:sldMkLst>
          <pc:docMk/>
          <pc:sldMk cId="100731309" sldId="270"/>
        </pc:sldMkLst>
        <pc:graphicFrameChg chg="mod modGraphic">
          <ac:chgData name="David Haagensen (5249412)" userId="S::5249412@student.gloscol.ac.uk::6d1dce2e-e96a-42e5-b1c6-18d3b8fda315" providerId="AD" clId="Web-{59771C25-DD85-50C3-3FD0-A55AFB688321}" dt="2023-02-28T11:34:51.556" v="25"/>
          <ac:graphicFrameMkLst>
            <pc:docMk/>
            <pc:sldMk cId="100731309" sldId="270"/>
            <ac:graphicFrameMk id="5" creationId="{8EB62CB4-41D9-A11C-AA3E-2B0BF77A7B91}"/>
          </ac:graphicFrameMkLst>
        </pc:graphicFrameChg>
      </pc:sldChg>
    </pc:docChg>
  </pc:docChgLst>
  <pc:docChgLst>
    <pc:chgData name="David Haagensen (5249412)" userId="S::5249412@student.gloscol.ac.uk::6d1dce2e-e96a-42e5-b1c6-18d3b8fda315" providerId="AD" clId="Web-{EB1DBC68-D34E-6385-C176-948D73350199}"/>
    <pc:docChg chg="modSld">
      <pc:chgData name="David Haagensen (5249412)" userId="S::5249412@student.gloscol.ac.uk::6d1dce2e-e96a-42e5-b1c6-18d3b8fda315" providerId="AD" clId="Web-{EB1DBC68-D34E-6385-C176-948D73350199}" dt="2023-04-17T08:45:53.467" v="22" actId="1076"/>
      <pc:docMkLst>
        <pc:docMk/>
      </pc:docMkLst>
      <pc:sldChg chg="modSp">
        <pc:chgData name="David Haagensen (5249412)" userId="S::5249412@student.gloscol.ac.uk::6d1dce2e-e96a-42e5-b1c6-18d3b8fda315" providerId="AD" clId="Web-{EB1DBC68-D34E-6385-C176-948D73350199}" dt="2023-04-17T08:40:18.237" v="9" actId="1076"/>
        <pc:sldMkLst>
          <pc:docMk/>
          <pc:sldMk cId="1053555607" sldId="265"/>
        </pc:sldMkLst>
        <pc:picChg chg="mod">
          <ac:chgData name="David Haagensen (5249412)" userId="S::5249412@student.gloscol.ac.uk::6d1dce2e-e96a-42e5-b1c6-18d3b8fda315" providerId="AD" clId="Web-{EB1DBC68-D34E-6385-C176-948D73350199}" dt="2023-04-17T08:40:18.237" v="9" actId="1076"/>
          <ac:picMkLst>
            <pc:docMk/>
            <pc:sldMk cId="1053555607" sldId="265"/>
            <ac:picMk id="3" creationId="{ED33B1BE-144B-BC69-DE06-5C06BB947FDB}"/>
          </ac:picMkLst>
        </pc:picChg>
      </pc:sldChg>
      <pc:sldChg chg="modSp">
        <pc:chgData name="David Haagensen (5249412)" userId="S::5249412@student.gloscol.ac.uk::6d1dce2e-e96a-42e5-b1c6-18d3b8fda315" providerId="AD" clId="Web-{EB1DBC68-D34E-6385-C176-948D73350199}" dt="2023-04-17T08:28:12.417" v="7"/>
        <pc:sldMkLst>
          <pc:docMk/>
          <pc:sldMk cId="100731309" sldId="270"/>
        </pc:sldMkLst>
        <pc:graphicFrameChg chg="mod modGraphic">
          <ac:chgData name="David Haagensen (5249412)" userId="S::5249412@student.gloscol.ac.uk::6d1dce2e-e96a-42e5-b1c6-18d3b8fda315" providerId="AD" clId="Web-{EB1DBC68-D34E-6385-C176-948D73350199}" dt="2023-04-17T08:28:12.417" v="7"/>
          <ac:graphicFrameMkLst>
            <pc:docMk/>
            <pc:sldMk cId="100731309" sldId="270"/>
            <ac:graphicFrameMk id="5" creationId="{8EB62CB4-41D9-A11C-AA3E-2B0BF77A7B91}"/>
          </ac:graphicFrameMkLst>
        </pc:graphicFrameChg>
      </pc:sldChg>
      <pc:sldChg chg="addSp modSp">
        <pc:chgData name="David Haagensen (5249412)" userId="S::5249412@student.gloscol.ac.uk::6d1dce2e-e96a-42e5-b1c6-18d3b8fda315" providerId="AD" clId="Web-{EB1DBC68-D34E-6385-C176-948D73350199}" dt="2023-04-17T08:45:53.467" v="22" actId="1076"/>
        <pc:sldMkLst>
          <pc:docMk/>
          <pc:sldMk cId="3853615095" sldId="278"/>
        </pc:sldMkLst>
        <pc:spChg chg="mod">
          <ac:chgData name="David Haagensen (5249412)" userId="S::5249412@student.gloscol.ac.uk::6d1dce2e-e96a-42e5-b1c6-18d3b8fda315" providerId="AD" clId="Web-{EB1DBC68-D34E-6385-C176-948D73350199}" dt="2023-04-17T08:45:53.467" v="22" actId="1076"/>
          <ac:spMkLst>
            <pc:docMk/>
            <pc:sldMk cId="3853615095" sldId="278"/>
            <ac:spMk id="3" creationId="{96A6B7B9-4622-CA86-0A62-E506F9AD355A}"/>
          </ac:spMkLst>
        </pc:spChg>
        <pc:spChg chg="add">
          <ac:chgData name="David Haagensen (5249412)" userId="S::5249412@student.gloscol.ac.uk::6d1dce2e-e96a-42e5-b1c6-18d3b8fda315" providerId="AD" clId="Web-{EB1DBC68-D34E-6385-C176-948D73350199}" dt="2023-04-17T08:44:05.963" v="15"/>
          <ac:spMkLst>
            <pc:docMk/>
            <pc:sldMk cId="3853615095" sldId="278"/>
            <ac:spMk id="4" creationId="{EBFFB22D-168B-B5CF-88B2-026C72EAEB40}"/>
          </ac:spMkLst>
        </pc:spChg>
        <pc:spChg chg="add">
          <ac:chgData name="David Haagensen (5249412)" userId="S::5249412@student.gloscol.ac.uk::6d1dce2e-e96a-42e5-b1c6-18d3b8fda315" providerId="AD" clId="Web-{EB1DBC68-D34E-6385-C176-948D73350199}" dt="2023-04-17T08:44:06.010" v="16"/>
          <ac:spMkLst>
            <pc:docMk/>
            <pc:sldMk cId="3853615095" sldId="278"/>
            <ac:spMk id="5" creationId="{7B82FF8F-C0F7-F3AF-B815-3D7FE8828FFF}"/>
          </ac:spMkLst>
        </pc:spChg>
        <pc:spChg chg="add">
          <ac:chgData name="David Haagensen (5249412)" userId="S::5249412@student.gloscol.ac.uk::6d1dce2e-e96a-42e5-b1c6-18d3b8fda315" providerId="AD" clId="Web-{EB1DBC68-D34E-6385-C176-948D73350199}" dt="2023-04-17T08:44:34.933" v="17"/>
          <ac:spMkLst>
            <pc:docMk/>
            <pc:sldMk cId="3853615095" sldId="278"/>
            <ac:spMk id="6" creationId="{11744391-4024-6D1C-10E6-D3288DFC450D}"/>
          </ac:spMkLst>
        </pc:spChg>
        <pc:spChg chg="add">
          <ac:chgData name="David Haagensen (5249412)" userId="S::5249412@student.gloscol.ac.uk::6d1dce2e-e96a-42e5-b1c6-18d3b8fda315" providerId="AD" clId="Web-{EB1DBC68-D34E-6385-C176-948D73350199}" dt="2023-04-17T08:44:34.980" v="18"/>
          <ac:spMkLst>
            <pc:docMk/>
            <pc:sldMk cId="3853615095" sldId="278"/>
            <ac:spMk id="7" creationId="{838B8C67-3439-6002-3B31-6E094481644E}"/>
          </ac:spMkLst>
        </pc:spChg>
        <pc:spChg chg="add">
          <ac:chgData name="David Haagensen (5249412)" userId="S::5249412@student.gloscol.ac.uk::6d1dce2e-e96a-42e5-b1c6-18d3b8fda315" providerId="AD" clId="Web-{EB1DBC68-D34E-6385-C176-948D73350199}" dt="2023-04-17T08:45:10.590" v="19"/>
          <ac:spMkLst>
            <pc:docMk/>
            <pc:sldMk cId="3853615095" sldId="278"/>
            <ac:spMk id="9" creationId="{03E091F9-6A1C-992E-2BFF-3894DCC350C8}"/>
          </ac:spMkLst>
        </pc:spChg>
        <pc:spChg chg="add">
          <ac:chgData name="David Haagensen (5249412)" userId="S::5249412@student.gloscol.ac.uk::6d1dce2e-e96a-42e5-b1c6-18d3b8fda315" providerId="AD" clId="Web-{EB1DBC68-D34E-6385-C176-948D73350199}" dt="2023-04-17T08:45:53.404" v="21"/>
          <ac:spMkLst>
            <pc:docMk/>
            <pc:sldMk cId="3853615095" sldId="278"/>
            <ac:spMk id="11" creationId="{DDE709DA-7CE3-4519-C747-D9E56BB7D1A2}"/>
          </ac:spMkLst>
        </pc:spChg>
      </pc:sldChg>
    </pc:docChg>
  </pc:docChgLst>
  <pc:docChgLst>
    <pc:chgData name="David Haagensen (5249412)" userId="S::5249412@student.gloscol.ac.uk::6d1dce2e-e96a-42e5-b1c6-18d3b8fda315" providerId="AD" clId="Web-{A579A972-3554-E5D1-9916-0A5D3E8C2F78}"/>
    <pc:docChg chg="modSld">
      <pc:chgData name="David Haagensen (5249412)" userId="S::5249412@student.gloscol.ac.uk::6d1dce2e-e96a-42e5-b1c6-18d3b8fda315" providerId="AD" clId="Web-{A579A972-3554-E5D1-9916-0A5D3E8C2F78}" dt="2023-04-27T14:30:24.691" v="5" actId="20577"/>
      <pc:docMkLst>
        <pc:docMk/>
      </pc:docMkLst>
      <pc:sldChg chg="modSp">
        <pc:chgData name="David Haagensen (5249412)" userId="S::5249412@student.gloscol.ac.uk::6d1dce2e-e96a-42e5-b1c6-18d3b8fda315" providerId="AD" clId="Web-{A579A972-3554-E5D1-9916-0A5D3E8C2F78}" dt="2023-04-27T14:30:24.691" v="5" actId="20577"/>
        <pc:sldMkLst>
          <pc:docMk/>
          <pc:sldMk cId="1138829272" sldId="280"/>
        </pc:sldMkLst>
        <pc:spChg chg="mod">
          <ac:chgData name="David Haagensen (5249412)" userId="S::5249412@student.gloscol.ac.uk::6d1dce2e-e96a-42e5-b1c6-18d3b8fda315" providerId="AD" clId="Web-{A579A972-3554-E5D1-9916-0A5D3E8C2F78}" dt="2023-04-27T14:30:24.691" v="5" actId="20577"/>
          <ac:spMkLst>
            <pc:docMk/>
            <pc:sldMk cId="1138829272" sldId="280"/>
            <ac:spMk id="4" creationId="{4244496F-8389-30AA-3D82-36CDF825E2D9}"/>
          </ac:spMkLst>
        </pc:spChg>
      </pc:sldChg>
    </pc:docChg>
  </pc:docChgLst>
  <pc:docChgLst>
    <pc:chgData name="David Haagensen (5249412)" userId="S::5249412@student.gloscol.ac.uk::6d1dce2e-e96a-42e5-b1c6-18d3b8fda315" providerId="AD" clId="Web-{DB675131-ABDC-4F30-88C4-A6C28435CE30}"/>
    <pc:docChg chg="delSld modSld">
      <pc:chgData name="David Haagensen (5249412)" userId="S::5249412@student.gloscol.ac.uk::6d1dce2e-e96a-42e5-b1c6-18d3b8fda315" providerId="AD" clId="Web-{DB675131-ABDC-4F30-88C4-A6C28435CE30}" dt="2023-05-15T10:42:01.594" v="6"/>
      <pc:docMkLst>
        <pc:docMk/>
      </pc:docMkLst>
      <pc:sldChg chg="del">
        <pc:chgData name="David Haagensen (5249412)" userId="S::5249412@student.gloscol.ac.uk::6d1dce2e-e96a-42e5-b1c6-18d3b8fda315" providerId="AD" clId="Web-{DB675131-ABDC-4F30-88C4-A6C28435CE30}" dt="2023-05-15T10:33:07.160" v="0"/>
        <pc:sldMkLst>
          <pc:docMk/>
          <pc:sldMk cId="446813246" sldId="260"/>
        </pc:sldMkLst>
      </pc:sldChg>
      <pc:sldChg chg="addSp">
        <pc:chgData name="David Haagensen (5249412)" userId="S::5249412@student.gloscol.ac.uk::6d1dce2e-e96a-42e5-b1c6-18d3b8fda315" providerId="AD" clId="Web-{DB675131-ABDC-4F30-88C4-A6C28435CE30}" dt="2023-05-15T10:42:01.594" v="6"/>
        <pc:sldMkLst>
          <pc:docMk/>
          <pc:sldMk cId="1723386475" sldId="266"/>
        </pc:sldMkLst>
        <pc:spChg chg="add">
          <ac:chgData name="David Haagensen (5249412)" userId="S::5249412@student.gloscol.ac.uk::6d1dce2e-e96a-42e5-b1c6-18d3b8fda315" providerId="AD" clId="Web-{DB675131-ABDC-4F30-88C4-A6C28435CE30}" dt="2023-05-15T10:42:01.594" v="6"/>
          <ac:spMkLst>
            <pc:docMk/>
            <pc:sldMk cId="1723386475" sldId="266"/>
            <ac:spMk id="2" creationId="{94455657-8252-D667-47E0-EFC30C129045}"/>
          </ac:spMkLst>
        </pc:spChg>
      </pc:sldChg>
      <pc:sldChg chg="del">
        <pc:chgData name="David Haagensen (5249412)" userId="S::5249412@student.gloscol.ac.uk::6d1dce2e-e96a-42e5-b1c6-18d3b8fda315" providerId="AD" clId="Web-{DB675131-ABDC-4F30-88C4-A6C28435CE30}" dt="2023-05-15T10:33:07.317" v="2"/>
        <pc:sldMkLst>
          <pc:docMk/>
          <pc:sldMk cId="3316708516" sldId="276"/>
        </pc:sldMkLst>
      </pc:sldChg>
      <pc:sldChg chg="del">
        <pc:chgData name="David Haagensen (5249412)" userId="S::5249412@student.gloscol.ac.uk::6d1dce2e-e96a-42e5-b1c6-18d3b8fda315" providerId="AD" clId="Web-{DB675131-ABDC-4F30-88C4-A6C28435CE30}" dt="2023-05-15T10:33:07.270" v="1"/>
        <pc:sldMkLst>
          <pc:docMk/>
          <pc:sldMk cId="515460843" sldId="277"/>
        </pc:sldMkLst>
      </pc:sldChg>
      <pc:sldChg chg="modSp">
        <pc:chgData name="David Haagensen (5249412)" userId="S::5249412@student.gloscol.ac.uk::6d1dce2e-e96a-42e5-b1c6-18d3b8fda315" providerId="AD" clId="Web-{DB675131-ABDC-4F30-88C4-A6C28435CE30}" dt="2023-05-15T10:36:46.634" v="5" actId="20577"/>
        <pc:sldMkLst>
          <pc:docMk/>
          <pc:sldMk cId="1138829272" sldId="280"/>
        </pc:sldMkLst>
        <pc:spChg chg="mod">
          <ac:chgData name="David Haagensen (5249412)" userId="S::5249412@student.gloscol.ac.uk::6d1dce2e-e96a-42e5-b1c6-18d3b8fda315" providerId="AD" clId="Web-{DB675131-ABDC-4F30-88C4-A6C28435CE30}" dt="2023-05-15T10:36:46.634" v="5" actId="20577"/>
          <ac:spMkLst>
            <pc:docMk/>
            <pc:sldMk cId="1138829272" sldId="280"/>
            <ac:spMk id="4" creationId="{4244496F-8389-30AA-3D82-36CDF825E2D9}"/>
          </ac:spMkLst>
        </pc:spChg>
      </pc:sldChg>
      <pc:sldChg chg="del">
        <pc:chgData name="David Haagensen (5249412)" userId="S::5249412@student.gloscol.ac.uk::6d1dce2e-e96a-42e5-b1c6-18d3b8fda315" providerId="AD" clId="Web-{DB675131-ABDC-4F30-88C4-A6C28435CE30}" dt="2023-05-15T10:33:07.348" v="3"/>
        <pc:sldMkLst>
          <pc:docMk/>
          <pc:sldMk cId="3775139142" sldId="285"/>
        </pc:sldMkLst>
      </pc:sldChg>
    </pc:docChg>
  </pc:docChgLst>
  <pc:docChgLst>
    <pc:chgData name="David Haagensen (5249412)" userId="S::5249412@student.gloscol.ac.uk::6d1dce2e-e96a-42e5-b1c6-18d3b8fda315" providerId="AD" clId="Web-{115E0A4F-3949-0D72-2F01-F3F241647849}"/>
    <pc:docChg chg="addSld delSld modSld">
      <pc:chgData name="David Haagensen (5249412)" userId="S::5249412@student.gloscol.ac.uk::6d1dce2e-e96a-42e5-b1c6-18d3b8fda315" providerId="AD" clId="Web-{115E0A4F-3949-0D72-2F01-F3F241647849}" dt="2023-04-25T11:12:00.789" v="153" actId="20577"/>
      <pc:docMkLst>
        <pc:docMk/>
      </pc:docMkLst>
      <pc:sldChg chg="addSp delSp modSp">
        <pc:chgData name="David Haagensen (5249412)" userId="S::5249412@student.gloscol.ac.uk::6d1dce2e-e96a-42e5-b1c6-18d3b8fda315" providerId="AD" clId="Web-{115E0A4F-3949-0D72-2F01-F3F241647849}" dt="2023-04-25T11:06:30.172" v="149" actId="14100"/>
        <pc:sldMkLst>
          <pc:docMk/>
          <pc:sldMk cId="3208691154" sldId="279"/>
        </pc:sldMkLst>
        <pc:spChg chg="add mod">
          <ac:chgData name="David Haagensen (5249412)" userId="S::5249412@student.gloscol.ac.uk::6d1dce2e-e96a-42e5-b1c6-18d3b8fda315" providerId="AD" clId="Web-{115E0A4F-3949-0D72-2F01-F3F241647849}" dt="2023-04-25T10:22:37.424" v="101" actId="20577"/>
          <ac:spMkLst>
            <pc:docMk/>
            <pc:sldMk cId="3208691154" sldId="279"/>
            <ac:spMk id="6" creationId="{8306EFEE-C545-D263-7050-3114CD271D47}"/>
          </ac:spMkLst>
        </pc:spChg>
        <pc:spChg chg="add del mod">
          <ac:chgData name="David Haagensen (5249412)" userId="S::5249412@student.gloscol.ac.uk::6d1dce2e-e96a-42e5-b1c6-18d3b8fda315" providerId="AD" clId="Web-{115E0A4F-3949-0D72-2F01-F3F241647849}" dt="2023-04-25T10:24:56.693" v="116"/>
          <ac:spMkLst>
            <pc:docMk/>
            <pc:sldMk cId="3208691154" sldId="279"/>
            <ac:spMk id="9" creationId="{49526D8C-CA1B-5B7C-A5F0-0ECDE39FCFB6}"/>
          </ac:spMkLst>
        </pc:spChg>
        <pc:picChg chg="mod">
          <ac:chgData name="David Haagensen (5249412)" userId="S::5249412@student.gloscol.ac.uk::6d1dce2e-e96a-42e5-b1c6-18d3b8fda315" providerId="AD" clId="Web-{115E0A4F-3949-0D72-2F01-F3F241647849}" dt="2023-04-25T11:06:30.172" v="149" actId="14100"/>
          <ac:picMkLst>
            <pc:docMk/>
            <pc:sldMk cId="3208691154" sldId="279"/>
            <ac:picMk id="2" creationId="{ED181066-067F-912F-4071-D02455E2B8C8}"/>
          </ac:picMkLst>
        </pc:picChg>
        <pc:picChg chg="mod">
          <ac:chgData name="David Haagensen (5249412)" userId="S::5249412@student.gloscol.ac.uk::6d1dce2e-e96a-42e5-b1c6-18d3b8fda315" providerId="AD" clId="Web-{115E0A4F-3949-0D72-2F01-F3F241647849}" dt="2023-04-25T10:20:38.312" v="91" actId="1076"/>
          <ac:picMkLst>
            <pc:docMk/>
            <pc:sldMk cId="3208691154" sldId="279"/>
            <ac:picMk id="3" creationId="{2D9DFEC9-0C7C-69AD-C46C-9C6C4E78FC98}"/>
          </ac:picMkLst>
        </pc:picChg>
        <pc:picChg chg="del mod">
          <ac:chgData name="David Haagensen (5249412)" userId="S::5249412@student.gloscol.ac.uk::6d1dce2e-e96a-42e5-b1c6-18d3b8fda315" providerId="AD" clId="Web-{115E0A4F-3949-0D72-2F01-F3F241647849}" dt="2023-04-25T10:24:51.661" v="115"/>
          <ac:picMkLst>
            <pc:docMk/>
            <pc:sldMk cId="3208691154" sldId="279"/>
            <ac:picMk id="4" creationId="{C00E858B-18AA-E625-B2B7-A62B8FDDD367}"/>
          </ac:picMkLst>
        </pc:picChg>
        <pc:picChg chg="mod">
          <ac:chgData name="David Haagensen (5249412)" userId="S::5249412@student.gloscol.ac.uk::6d1dce2e-e96a-42e5-b1c6-18d3b8fda315" providerId="AD" clId="Web-{115E0A4F-3949-0D72-2F01-F3F241647849}" dt="2023-04-25T10:20:40.077" v="92" actId="1076"/>
          <ac:picMkLst>
            <pc:docMk/>
            <pc:sldMk cId="3208691154" sldId="279"/>
            <ac:picMk id="5" creationId="{C4EC63F1-D75E-ACBB-54B5-11EEFAA28399}"/>
          </ac:picMkLst>
        </pc:picChg>
        <pc:picChg chg="add del mod">
          <ac:chgData name="David Haagensen (5249412)" userId="S::5249412@student.gloscol.ac.uk::6d1dce2e-e96a-42e5-b1c6-18d3b8fda315" providerId="AD" clId="Web-{115E0A4F-3949-0D72-2F01-F3F241647849}" dt="2023-04-25T10:24:48.708" v="114"/>
          <ac:picMkLst>
            <pc:docMk/>
            <pc:sldMk cId="3208691154" sldId="279"/>
            <ac:picMk id="7" creationId="{5B63FE75-DF34-DDF3-952B-AB20EC8B96E4}"/>
          </ac:picMkLst>
        </pc:picChg>
      </pc:sldChg>
      <pc:sldChg chg="modSp">
        <pc:chgData name="David Haagensen (5249412)" userId="S::5249412@student.gloscol.ac.uk::6d1dce2e-e96a-42e5-b1c6-18d3b8fda315" providerId="AD" clId="Web-{115E0A4F-3949-0D72-2F01-F3F241647849}" dt="2023-04-25T08:33:44.969" v="15" actId="20577"/>
        <pc:sldMkLst>
          <pc:docMk/>
          <pc:sldMk cId="2396867271" sldId="281"/>
        </pc:sldMkLst>
        <pc:spChg chg="mod">
          <ac:chgData name="David Haagensen (5249412)" userId="S::5249412@student.gloscol.ac.uk::6d1dce2e-e96a-42e5-b1c6-18d3b8fda315" providerId="AD" clId="Web-{115E0A4F-3949-0D72-2F01-F3F241647849}" dt="2023-04-25T08:33:44.969" v="15" actId="20577"/>
          <ac:spMkLst>
            <pc:docMk/>
            <pc:sldMk cId="2396867271" sldId="281"/>
            <ac:spMk id="3" creationId="{61F0A606-7E9F-F4C1-447E-2DAE0BC90472}"/>
          </ac:spMkLst>
        </pc:spChg>
      </pc:sldChg>
      <pc:sldChg chg="addSp modSp">
        <pc:chgData name="David Haagensen (5249412)" userId="S::5249412@student.gloscol.ac.uk::6d1dce2e-e96a-42e5-b1c6-18d3b8fda315" providerId="AD" clId="Web-{115E0A4F-3949-0D72-2F01-F3F241647849}" dt="2023-04-25T11:12:00.789" v="153" actId="20577"/>
        <pc:sldMkLst>
          <pc:docMk/>
          <pc:sldMk cId="1490723894" sldId="282"/>
        </pc:sldMkLst>
        <pc:spChg chg="mod">
          <ac:chgData name="David Haagensen (5249412)" userId="S::5249412@student.gloscol.ac.uk::6d1dce2e-e96a-42e5-b1c6-18d3b8fda315" providerId="AD" clId="Web-{115E0A4F-3949-0D72-2F01-F3F241647849}" dt="2023-04-25T11:12:00.789" v="153" actId="20577"/>
          <ac:spMkLst>
            <pc:docMk/>
            <pc:sldMk cId="1490723894" sldId="282"/>
            <ac:spMk id="3" creationId="{61F0A606-7E9F-F4C1-447E-2DAE0BC90472}"/>
          </ac:spMkLst>
        </pc:spChg>
        <pc:picChg chg="add mod">
          <ac:chgData name="David Haagensen (5249412)" userId="S::5249412@student.gloscol.ac.uk::6d1dce2e-e96a-42e5-b1c6-18d3b8fda315" providerId="AD" clId="Web-{115E0A4F-3949-0D72-2F01-F3F241647849}" dt="2023-04-25T08:47:18.350" v="78" actId="1076"/>
          <ac:picMkLst>
            <pc:docMk/>
            <pc:sldMk cId="1490723894" sldId="282"/>
            <ac:picMk id="2" creationId="{E39E6C85-3CF0-21E2-7F70-D406BDD15A3F}"/>
          </ac:picMkLst>
        </pc:picChg>
      </pc:sldChg>
      <pc:sldChg chg="add del replId">
        <pc:chgData name="David Haagensen (5249412)" userId="S::5249412@student.gloscol.ac.uk::6d1dce2e-e96a-42e5-b1c6-18d3b8fda315" providerId="AD" clId="Web-{115E0A4F-3949-0D72-2F01-F3F241647849}" dt="2023-04-25T08:38:42.399" v="29"/>
        <pc:sldMkLst>
          <pc:docMk/>
          <pc:sldMk cId="876393300" sldId="289"/>
        </pc:sldMkLst>
      </pc:sldChg>
      <pc:sldChg chg="modSp add replId">
        <pc:chgData name="David Haagensen (5249412)" userId="S::5249412@student.gloscol.ac.uk::6d1dce2e-e96a-42e5-b1c6-18d3b8fda315" providerId="AD" clId="Web-{115E0A4F-3949-0D72-2F01-F3F241647849}" dt="2023-04-25T08:38:33.461" v="27" actId="20577"/>
        <pc:sldMkLst>
          <pc:docMk/>
          <pc:sldMk cId="4149807187" sldId="290"/>
        </pc:sldMkLst>
        <pc:spChg chg="mod">
          <ac:chgData name="David Haagensen (5249412)" userId="S::5249412@student.gloscol.ac.uk::6d1dce2e-e96a-42e5-b1c6-18d3b8fda315" providerId="AD" clId="Web-{115E0A4F-3949-0D72-2F01-F3F241647849}" dt="2023-04-25T08:38:33.461" v="27" actId="20577"/>
          <ac:spMkLst>
            <pc:docMk/>
            <pc:sldMk cId="4149807187" sldId="290"/>
            <ac:spMk id="3" creationId="{61F0A606-7E9F-F4C1-447E-2DAE0BC90472}"/>
          </ac:spMkLst>
        </pc:spChg>
      </pc:sldChg>
      <pc:sldChg chg="add replId">
        <pc:chgData name="David Haagensen (5249412)" userId="S::5249412@student.gloscol.ac.uk::6d1dce2e-e96a-42e5-b1c6-18d3b8fda315" providerId="AD" clId="Web-{115E0A4F-3949-0D72-2F01-F3F241647849}" dt="2023-04-25T08:38:38.040" v="28"/>
        <pc:sldMkLst>
          <pc:docMk/>
          <pc:sldMk cId="4241935567" sldId="291"/>
        </pc:sldMkLst>
      </pc:sldChg>
      <pc:sldChg chg="addSp delSp modSp new">
        <pc:chgData name="David Haagensen (5249412)" userId="S::5249412@student.gloscol.ac.uk::6d1dce2e-e96a-42e5-b1c6-18d3b8fda315" providerId="AD" clId="Web-{115E0A4F-3949-0D72-2F01-F3F241647849}" dt="2023-04-25T10:42:23.311" v="138" actId="20577"/>
        <pc:sldMkLst>
          <pc:docMk/>
          <pc:sldMk cId="416576265" sldId="292"/>
        </pc:sldMkLst>
        <pc:spChg chg="del">
          <ac:chgData name="David Haagensen (5249412)" userId="S::5249412@student.gloscol.ac.uk::6d1dce2e-e96a-42e5-b1c6-18d3b8fda315" providerId="AD" clId="Web-{115E0A4F-3949-0D72-2F01-F3F241647849}" dt="2023-04-25T10:24:22.895" v="106"/>
          <ac:spMkLst>
            <pc:docMk/>
            <pc:sldMk cId="416576265" sldId="292"/>
            <ac:spMk id="2" creationId="{F802E7E7-196E-0F64-66C4-1C95971E565E}"/>
          </ac:spMkLst>
        </pc:spChg>
        <pc:spChg chg="mod">
          <ac:chgData name="David Haagensen (5249412)" userId="S::5249412@student.gloscol.ac.uk::6d1dce2e-e96a-42e5-b1c6-18d3b8fda315" providerId="AD" clId="Web-{115E0A4F-3949-0D72-2F01-F3F241647849}" dt="2023-04-25T10:42:23.311" v="138" actId="20577"/>
          <ac:spMkLst>
            <pc:docMk/>
            <pc:sldMk cId="416576265" sldId="292"/>
            <ac:spMk id="3" creationId="{C2DC365B-6DD2-D388-52E6-86536B6BE74B}"/>
          </ac:spMkLst>
        </pc:spChg>
        <pc:picChg chg="add mod">
          <ac:chgData name="David Haagensen (5249412)" userId="S::5249412@student.gloscol.ac.uk::6d1dce2e-e96a-42e5-b1c6-18d3b8fda315" providerId="AD" clId="Web-{115E0A4F-3949-0D72-2F01-F3F241647849}" dt="2023-04-25T10:31:53.906" v="128" actId="1076"/>
          <ac:picMkLst>
            <pc:docMk/>
            <pc:sldMk cId="416576265" sldId="292"/>
            <ac:picMk id="5" creationId="{9C6989D7-22BC-DEB9-EC93-8BC8CC4E4B77}"/>
          </ac:picMkLst>
        </pc:picChg>
        <pc:picChg chg="add mod">
          <ac:chgData name="David Haagensen (5249412)" userId="S::5249412@student.gloscol.ac.uk::6d1dce2e-e96a-42e5-b1c6-18d3b8fda315" providerId="AD" clId="Web-{115E0A4F-3949-0D72-2F01-F3F241647849}" dt="2023-04-25T10:31:52.796" v="127" actId="1076"/>
          <ac:picMkLst>
            <pc:docMk/>
            <pc:sldMk cId="416576265" sldId="292"/>
            <ac:picMk id="7" creationId="{D1BF8AA5-C854-8E78-8B2F-9A86C38FD30A}"/>
          </ac:picMkLst>
        </pc:picChg>
      </pc:sldChg>
    </pc:docChg>
  </pc:docChgLst>
  <pc:docChgLst>
    <pc:chgData name="David Haagensen (5249412)" userId="S::5249412@student.gloscol.ac.uk::6d1dce2e-e96a-42e5-b1c6-18d3b8fda315" providerId="AD" clId="Web-{E12306E8-A781-0110-906F-D0ECFAD7BB11}"/>
    <pc:docChg chg="modSld sldOrd">
      <pc:chgData name="David Haagensen (5249412)" userId="S::5249412@student.gloscol.ac.uk::6d1dce2e-e96a-42e5-b1c6-18d3b8fda315" providerId="AD" clId="Web-{E12306E8-A781-0110-906F-D0ECFAD7BB11}" dt="2023-04-14T20:34:02.040" v="129" actId="1076"/>
      <pc:docMkLst>
        <pc:docMk/>
      </pc:docMkLst>
      <pc:sldChg chg="modSp">
        <pc:chgData name="David Haagensen (5249412)" userId="S::5249412@student.gloscol.ac.uk::6d1dce2e-e96a-42e5-b1c6-18d3b8fda315" providerId="AD" clId="Web-{E12306E8-A781-0110-906F-D0ECFAD7BB11}" dt="2023-04-12T11:40:09.900" v="25"/>
        <pc:sldMkLst>
          <pc:docMk/>
          <pc:sldMk cId="1638338815" sldId="264"/>
        </pc:sldMkLst>
        <pc:graphicFrameChg chg="mod modGraphic">
          <ac:chgData name="David Haagensen (5249412)" userId="S::5249412@student.gloscol.ac.uk::6d1dce2e-e96a-42e5-b1c6-18d3b8fda315" providerId="AD" clId="Web-{E12306E8-A781-0110-906F-D0ECFAD7BB11}" dt="2023-04-12T11:40:09.900" v="25"/>
          <ac:graphicFrameMkLst>
            <pc:docMk/>
            <pc:sldMk cId="1638338815" sldId="264"/>
            <ac:graphicFrameMk id="5" creationId="{51C336ED-560C-B130-4311-374F52A133EF}"/>
          </ac:graphicFrameMkLst>
        </pc:graphicFrameChg>
      </pc:sldChg>
      <pc:sldChg chg="addSp delSp modSp ord">
        <pc:chgData name="David Haagensen (5249412)" userId="S::5249412@student.gloscol.ac.uk::6d1dce2e-e96a-42e5-b1c6-18d3b8fda315" providerId="AD" clId="Web-{E12306E8-A781-0110-906F-D0ECFAD7BB11}" dt="2023-04-14T20:34:02.040" v="129" actId="1076"/>
        <pc:sldMkLst>
          <pc:docMk/>
          <pc:sldMk cId="1053555607" sldId="265"/>
        </pc:sldMkLst>
        <pc:picChg chg="add mod">
          <ac:chgData name="David Haagensen (5249412)" userId="S::5249412@student.gloscol.ac.uk::6d1dce2e-e96a-42e5-b1c6-18d3b8fda315" providerId="AD" clId="Web-{E12306E8-A781-0110-906F-D0ECFAD7BB11}" dt="2023-04-14T20:34:02.040" v="129" actId="1076"/>
          <ac:picMkLst>
            <pc:docMk/>
            <pc:sldMk cId="1053555607" sldId="265"/>
            <ac:picMk id="3" creationId="{ED33B1BE-144B-BC69-DE06-5C06BB947FDB}"/>
          </ac:picMkLst>
        </pc:picChg>
        <pc:picChg chg="add del mod">
          <ac:chgData name="David Haagensen (5249412)" userId="S::5249412@student.gloscol.ac.uk::6d1dce2e-e96a-42e5-b1c6-18d3b8fda315" providerId="AD" clId="Web-{E12306E8-A781-0110-906F-D0ECFAD7BB11}" dt="2023-04-12T18:01:48.932" v="82"/>
          <ac:picMkLst>
            <pc:docMk/>
            <pc:sldMk cId="1053555607" sldId="265"/>
            <ac:picMk id="4" creationId="{6A2B217E-577D-9BB8-073C-FA58328BBBA2}"/>
          </ac:picMkLst>
        </pc:picChg>
      </pc:sldChg>
      <pc:sldChg chg="ord">
        <pc:chgData name="David Haagensen (5249412)" userId="S::5249412@student.gloscol.ac.uk::6d1dce2e-e96a-42e5-b1c6-18d3b8fda315" providerId="AD" clId="Web-{E12306E8-A781-0110-906F-D0ECFAD7BB11}" dt="2023-04-12T13:31:47.184" v="27"/>
        <pc:sldMkLst>
          <pc:docMk/>
          <pc:sldMk cId="1173738627" sldId="268"/>
        </pc:sldMkLst>
      </pc:sldChg>
      <pc:sldChg chg="addSp modSp">
        <pc:chgData name="David Haagensen (5249412)" userId="S::5249412@student.gloscol.ac.uk::6d1dce2e-e96a-42e5-b1c6-18d3b8fda315" providerId="AD" clId="Web-{E12306E8-A781-0110-906F-D0ECFAD7BB11}" dt="2023-04-14T13:05:18.480" v="126" actId="20577"/>
        <pc:sldMkLst>
          <pc:docMk/>
          <pc:sldMk cId="1242175189" sldId="274"/>
        </pc:sldMkLst>
        <pc:spChg chg="mod">
          <ac:chgData name="David Haagensen (5249412)" userId="S::5249412@student.gloscol.ac.uk::6d1dce2e-e96a-42e5-b1c6-18d3b8fda315" providerId="AD" clId="Web-{E12306E8-A781-0110-906F-D0ECFAD7BB11}" dt="2023-04-14T13:05:18.480" v="126" actId="20577"/>
          <ac:spMkLst>
            <pc:docMk/>
            <pc:sldMk cId="1242175189" sldId="274"/>
            <ac:spMk id="3" creationId="{991B5F29-8C81-723C-1EF2-A37C27C8878A}"/>
          </ac:spMkLst>
        </pc:spChg>
        <pc:spChg chg="add mod">
          <ac:chgData name="David Haagensen (5249412)" userId="S::5249412@student.gloscol.ac.uk::6d1dce2e-e96a-42e5-b1c6-18d3b8fda315" providerId="AD" clId="Web-{E12306E8-A781-0110-906F-D0ECFAD7BB11}" dt="2023-04-14T10:36:51.405" v="105" actId="1076"/>
          <ac:spMkLst>
            <pc:docMk/>
            <pc:sldMk cId="1242175189" sldId="274"/>
            <ac:spMk id="5" creationId="{F472A463-3F7C-CDC6-797D-765FD3FD6586}"/>
          </ac:spMkLst>
        </pc:spChg>
        <pc:spChg chg="add mod">
          <ac:chgData name="David Haagensen (5249412)" userId="S::5249412@student.gloscol.ac.uk::6d1dce2e-e96a-42e5-b1c6-18d3b8fda315" providerId="AD" clId="Web-{E12306E8-A781-0110-906F-D0ECFAD7BB11}" dt="2023-04-14T10:36:57.952" v="107" actId="1076"/>
          <ac:spMkLst>
            <pc:docMk/>
            <pc:sldMk cId="1242175189" sldId="274"/>
            <ac:spMk id="6" creationId="{783583C5-8AF2-5C3F-4D90-D465B7735B0B}"/>
          </ac:spMkLst>
        </pc:spChg>
        <pc:picChg chg="mod">
          <ac:chgData name="David Haagensen (5249412)" userId="S::5249412@student.gloscol.ac.uk::6d1dce2e-e96a-42e5-b1c6-18d3b8fda315" providerId="AD" clId="Web-{E12306E8-A781-0110-906F-D0ECFAD7BB11}" dt="2023-04-14T10:36:48.561" v="104" actId="1076"/>
          <ac:picMkLst>
            <pc:docMk/>
            <pc:sldMk cId="1242175189" sldId="274"/>
            <ac:picMk id="2" creationId="{DB6661FE-835B-4226-F15C-51BD08BBCD74}"/>
          </ac:picMkLst>
        </pc:picChg>
        <pc:picChg chg="add mod">
          <ac:chgData name="David Haagensen (5249412)" userId="S::5249412@student.gloscol.ac.uk::6d1dce2e-e96a-42e5-b1c6-18d3b8fda315" providerId="AD" clId="Web-{E12306E8-A781-0110-906F-D0ECFAD7BB11}" dt="2023-04-14T10:36:47.248" v="103" actId="1076"/>
          <ac:picMkLst>
            <pc:docMk/>
            <pc:sldMk cId="1242175189" sldId="274"/>
            <ac:picMk id="4" creationId="{1B4A5B7B-F26B-D6E9-F279-4C3CAEC82DAA}"/>
          </ac:picMkLst>
        </pc:picChg>
        <pc:picChg chg="add mod">
          <ac:chgData name="David Haagensen (5249412)" userId="S::5249412@student.gloscol.ac.uk::6d1dce2e-e96a-42e5-b1c6-18d3b8fda315" providerId="AD" clId="Web-{E12306E8-A781-0110-906F-D0ECFAD7BB11}" dt="2023-04-14T10:37:41.031" v="125" actId="1076"/>
          <ac:picMkLst>
            <pc:docMk/>
            <pc:sldMk cId="1242175189" sldId="274"/>
            <ac:picMk id="7" creationId="{0F4F0D3A-C352-2038-AC5A-D6FAC30C1D3B}"/>
          </ac:picMkLst>
        </pc:picChg>
        <pc:picChg chg="add mod">
          <ac:chgData name="David Haagensen (5249412)" userId="S::5249412@student.gloscol.ac.uk::6d1dce2e-e96a-42e5-b1c6-18d3b8fda315" providerId="AD" clId="Web-{E12306E8-A781-0110-906F-D0ECFAD7BB11}" dt="2023-04-14T10:37:38.015" v="124" actId="1076"/>
          <ac:picMkLst>
            <pc:docMk/>
            <pc:sldMk cId="1242175189" sldId="274"/>
            <ac:picMk id="8" creationId="{77A88AFB-3245-BA41-A35E-B7936C208D9F}"/>
          </ac:picMkLst>
        </pc:picChg>
        <pc:picChg chg="add mod">
          <ac:chgData name="David Haagensen (5249412)" userId="S::5249412@student.gloscol.ac.uk::6d1dce2e-e96a-42e5-b1c6-18d3b8fda315" providerId="AD" clId="Web-{E12306E8-A781-0110-906F-D0ECFAD7BB11}" dt="2023-04-14T10:37:36.421" v="123" actId="1076"/>
          <ac:picMkLst>
            <pc:docMk/>
            <pc:sldMk cId="1242175189" sldId="274"/>
            <ac:picMk id="9" creationId="{76917605-5016-4E69-3156-0D2FD7B31873}"/>
          </ac:picMkLst>
        </pc:picChg>
      </pc:sldChg>
      <pc:sldChg chg="addSp modSp">
        <pc:chgData name="David Haagensen (5249412)" userId="S::5249412@student.gloscol.ac.uk::6d1dce2e-e96a-42e5-b1c6-18d3b8fda315" providerId="AD" clId="Web-{E12306E8-A781-0110-906F-D0ECFAD7BB11}" dt="2023-04-12T17:49:50.814" v="55" actId="1076"/>
        <pc:sldMkLst>
          <pc:docMk/>
          <pc:sldMk cId="3853615095" sldId="278"/>
        </pc:sldMkLst>
        <pc:spChg chg="mod">
          <ac:chgData name="David Haagensen (5249412)" userId="S::5249412@student.gloscol.ac.uk::6d1dce2e-e96a-42e5-b1c6-18d3b8fda315" providerId="AD" clId="Web-{E12306E8-A781-0110-906F-D0ECFAD7BB11}" dt="2023-04-12T17:49:44.204" v="51" actId="20577"/>
          <ac:spMkLst>
            <pc:docMk/>
            <pc:sldMk cId="3853615095" sldId="278"/>
            <ac:spMk id="3" creationId="{96A6B7B9-4622-CA86-0A62-E506F9AD355A}"/>
          </ac:spMkLst>
        </pc:spChg>
        <pc:picChg chg="add mod">
          <ac:chgData name="David Haagensen (5249412)" userId="S::5249412@student.gloscol.ac.uk::6d1dce2e-e96a-42e5-b1c6-18d3b8fda315" providerId="AD" clId="Web-{E12306E8-A781-0110-906F-D0ECFAD7BB11}" dt="2023-04-12T17:49:50.814" v="55" actId="1076"/>
          <ac:picMkLst>
            <pc:docMk/>
            <pc:sldMk cId="3853615095" sldId="278"/>
            <ac:picMk id="2" creationId="{43767323-8CA3-202F-24B0-62669EA107CD}"/>
          </ac:picMkLst>
        </pc:picChg>
      </pc:sldChg>
    </pc:docChg>
  </pc:docChgLst>
  <pc:docChgLst>
    <pc:chgData name="David Haagensen (5249412)" userId="S::5249412@student.gloscol.ac.uk::6d1dce2e-e96a-42e5-b1c6-18d3b8fda315" providerId="AD" clId="Web-{782BBA6E-889A-D6F8-44AB-4355C9E8DD8C}"/>
    <pc:docChg chg="addSld delSld modSld">
      <pc:chgData name="David Haagensen (5249412)" userId="S::5249412@student.gloscol.ac.uk::6d1dce2e-e96a-42e5-b1c6-18d3b8fda315" providerId="AD" clId="Web-{782BBA6E-889A-D6F8-44AB-4355C9E8DD8C}" dt="2023-05-16T11:00:08.796" v="114" actId="20577"/>
      <pc:docMkLst>
        <pc:docMk/>
      </pc:docMkLst>
      <pc:sldChg chg="modSp">
        <pc:chgData name="David Haagensen (5249412)" userId="S::5249412@student.gloscol.ac.uk::6d1dce2e-e96a-42e5-b1c6-18d3b8fda315" providerId="AD" clId="Web-{782BBA6E-889A-D6F8-44AB-4355C9E8DD8C}" dt="2023-05-16T11:00:08.796" v="114" actId="20577"/>
        <pc:sldMkLst>
          <pc:docMk/>
          <pc:sldMk cId="4250707219" sldId="263"/>
        </pc:sldMkLst>
        <pc:spChg chg="mod">
          <ac:chgData name="David Haagensen (5249412)" userId="S::5249412@student.gloscol.ac.uk::6d1dce2e-e96a-42e5-b1c6-18d3b8fda315" providerId="AD" clId="Web-{782BBA6E-889A-D6F8-44AB-4355C9E8DD8C}" dt="2023-05-16T11:00:08.796" v="114" actId="20577"/>
          <ac:spMkLst>
            <pc:docMk/>
            <pc:sldMk cId="4250707219" sldId="263"/>
            <ac:spMk id="3" creationId="{76089DF8-DFC8-D6C6-B076-B2252F8022C6}"/>
          </ac:spMkLst>
        </pc:spChg>
      </pc:sldChg>
      <pc:sldChg chg="modSp">
        <pc:chgData name="David Haagensen (5249412)" userId="S::5249412@student.gloscol.ac.uk::6d1dce2e-e96a-42e5-b1c6-18d3b8fda315" providerId="AD" clId="Web-{782BBA6E-889A-D6F8-44AB-4355C9E8DD8C}" dt="2023-05-16T08:56:39.102" v="85" actId="20577"/>
        <pc:sldMkLst>
          <pc:docMk/>
          <pc:sldMk cId="1053555607" sldId="265"/>
        </pc:sldMkLst>
        <pc:spChg chg="mod">
          <ac:chgData name="David Haagensen (5249412)" userId="S::5249412@student.gloscol.ac.uk::6d1dce2e-e96a-42e5-b1c6-18d3b8fda315" providerId="AD" clId="Web-{782BBA6E-889A-D6F8-44AB-4355C9E8DD8C}" dt="2023-05-16T08:45:26.616" v="70" actId="20577"/>
          <ac:spMkLst>
            <pc:docMk/>
            <pc:sldMk cId="1053555607" sldId="265"/>
            <ac:spMk id="4" creationId="{C87B93EA-C827-27C1-E01A-4498533F348F}"/>
          </ac:spMkLst>
        </pc:spChg>
        <pc:spChg chg="mod">
          <ac:chgData name="David Haagensen (5249412)" userId="S::5249412@student.gloscol.ac.uk::6d1dce2e-e96a-42e5-b1c6-18d3b8fda315" providerId="AD" clId="Web-{782BBA6E-889A-D6F8-44AB-4355C9E8DD8C}" dt="2023-05-16T08:56:39.102" v="85" actId="20577"/>
          <ac:spMkLst>
            <pc:docMk/>
            <pc:sldMk cId="1053555607" sldId="265"/>
            <ac:spMk id="10" creationId="{ACCEDE46-EF15-23A7-A2E8-9E78638CB3A8}"/>
          </ac:spMkLst>
        </pc:spChg>
      </pc:sldChg>
      <pc:sldChg chg="modSp">
        <pc:chgData name="David Haagensen (5249412)" userId="S::5249412@student.gloscol.ac.uk::6d1dce2e-e96a-42e5-b1c6-18d3b8fda315" providerId="AD" clId="Web-{782BBA6E-889A-D6F8-44AB-4355C9E8DD8C}" dt="2023-05-16T09:00:01.904" v="101"/>
        <pc:sldMkLst>
          <pc:docMk/>
          <pc:sldMk cId="1639952592" sldId="269"/>
        </pc:sldMkLst>
        <pc:spChg chg="mod">
          <ac:chgData name="David Haagensen (5249412)" userId="S::5249412@student.gloscol.ac.uk::6d1dce2e-e96a-42e5-b1c6-18d3b8fda315" providerId="AD" clId="Web-{782BBA6E-889A-D6F8-44AB-4355C9E8DD8C}" dt="2023-05-16T08:59:41.169" v="97" actId="20577"/>
          <ac:spMkLst>
            <pc:docMk/>
            <pc:sldMk cId="1639952592" sldId="269"/>
            <ac:spMk id="2" creationId="{F63C48E3-5556-570E-CDAE-CF347770C41F}"/>
          </ac:spMkLst>
        </pc:spChg>
        <pc:graphicFrameChg chg="mod modGraphic">
          <ac:chgData name="David Haagensen (5249412)" userId="S::5249412@student.gloscol.ac.uk::6d1dce2e-e96a-42e5-b1c6-18d3b8fda315" providerId="AD" clId="Web-{782BBA6E-889A-D6F8-44AB-4355C9E8DD8C}" dt="2023-05-16T09:00:01.904" v="101"/>
          <ac:graphicFrameMkLst>
            <pc:docMk/>
            <pc:sldMk cId="1639952592" sldId="269"/>
            <ac:graphicFrameMk id="5" creationId="{F9849A57-984F-B273-95A4-3984063500FD}"/>
          </ac:graphicFrameMkLst>
        </pc:graphicFrameChg>
      </pc:sldChg>
      <pc:sldChg chg="addSp modSp">
        <pc:chgData name="David Haagensen (5249412)" userId="S::5249412@student.gloscol.ac.uk::6d1dce2e-e96a-42e5-b1c6-18d3b8fda315" providerId="AD" clId="Web-{782BBA6E-889A-D6F8-44AB-4355C9E8DD8C}" dt="2023-05-16T08:30:09.810" v="57" actId="20577"/>
        <pc:sldMkLst>
          <pc:docMk/>
          <pc:sldMk cId="3208691154" sldId="279"/>
        </pc:sldMkLst>
        <pc:spChg chg="add mod">
          <ac:chgData name="David Haagensen (5249412)" userId="S::5249412@student.gloscol.ac.uk::6d1dce2e-e96a-42e5-b1c6-18d3b8fda315" providerId="AD" clId="Web-{782BBA6E-889A-D6F8-44AB-4355C9E8DD8C}" dt="2023-05-16T08:30:01.685" v="52" actId="20577"/>
          <ac:spMkLst>
            <pc:docMk/>
            <pc:sldMk cId="3208691154" sldId="279"/>
            <ac:spMk id="4" creationId="{CD305EB3-70D6-0948-FA94-1CCBDAE4F9EF}"/>
          </ac:spMkLst>
        </pc:spChg>
        <pc:spChg chg="mod">
          <ac:chgData name="David Haagensen (5249412)" userId="S::5249412@student.gloscol.ac.uk::6d1dce2e-e96a-42e5-b1c6-18d3b8fda315" providerId="AD" clId="Web-{782BBA6E-889A-D6F8-44AB-4355C9E8DD8C}" dt="2023-05-16T08:30:09.810" v="57" actId="20577"/>
          <ac:spMkLst>
            <pc:docMk/>
            <pc:sldMk cId="3208691154" sldId="279"/>
            <ac:spMk id="6" creationId="{8306EFEE-C545-D263-7050-3114CD271D47}"/>
          </ac:spMkLst>
        </pc:spChg>
      </pc:sldChg>
      <pc:sldChg chg="modSp">
        <pc:chgData name="David Haagensen (5249412)" userId="S::5249412@student.gloscol.ac.uk::6d1dce2e-e96a-42e5-b1c6-18d3b8fda315" providerId="AD" clId="Web-{782BBA6E-889A-D6F8-44AB-4355C9E8DD8C}" dt="2023-05-16T09:14:58.599" v="109" actId="20577"/>
        <pc:sldMkLst>
          <pc:docMk/>
          <pc:sldMk cId="2396867271" sldId="281"/>
        </pc:sldMkLst>
        <pc:spChg chg="mod">
          <ac:chgData name="David Haagensen (5249412)" userId="S::5249412@student.gloscol.ac.uk::6d1dce2e-e96a-42e5-b1c6-18d3b8fda315" providerId="AD" clId="Web-{782BBA6E-889A-D6F8-44AB-4355C9E8DD8C}" dt="2023-05-16T09:14:58.599" v="109" actId="20577"/>
          <ac:spMkLst>
            <pc:docMk/>
            <pc:sldMk cId="2396867271" sldId="281"/>
            <ac:spMk id="3" creationId="{61F0A606-7E9F-F4C1-447E-2DAE0BC90472}"/>
          </ac:spMkLst>
        </pc:spChg>
      </pc:sldChg>
      <pc:sldChg chg="del">
        <pc:chgData name="David Haagensen (5249412)" userId="S::5249412@student.gloscol.ac.uk::6d1dce2e-e96a-42e5-b1c6-18d3b8fda315" providerId="AD" clId="Web-{782BBA6E-889A-D6F8-44AB-4355C9E8DD8C}" dt="2023-05-16T08:31:15.031" v="58"/>
        <pc:sldMkLst>
          <pc:docMk/>
          <pc:sldMk cId="1991621906" sldId="283"/>
        </pc:sldMkLst>
      </pc:sldChg>
      <pc:sldChg chg="add replId">
        <pc:chgData name="David Haagensen (5249412)" userId="S::5249412@student.gloscol.ac.uk::6d1dce2e-e96a-42e5-b1c6-18d3b8fda315" providerId="AD" clId="Web-{782BBA6E-889A-D6F8-44AB-4355C9E8DD8C}" dt="2023-05-16T08:31:19.500" v="59"/>
        <pc:sldMkLst>
          <pc:docMk/>
          <pc:sldMk cId="1998860015" sldId="293"/>
        </pc:sldMkLst>
      </pc:sldChg>
      <pc:sldChg chg="add del replId">
        <pc:chgData name="David Haagensen (5249412)" userId="S::5249412@student.gloscol.ac.uk::6d1dce2e-e96a-42e5-b1c6-18d3b8fda315" providerId="AD" clId="Web-{782BBA6E-889A-D6F8-44AB-4355C9E8DD8C}" dt="2023-05-16T08:31:20.922" v="61"/>
        <pc:sldMkLst>
          <pc:docMk/>
          <pc:sldMk cId="4284694918" sldId="294"/>
        </pc:sldMkLst>
      </pc:sldChg>
    </pc:docChg>
  </pc:docChgLst>
  <pc:docChgLst>
    <pc:chgData name="David Haagensen (5249412)" userId="S::5249412@student.gloscol.ac.uk::6d1dce2e-e96a-42e5-b1c6-18d3b8fda315" providerId="AD" clId="Web-{911C4A8F-B87B-8457-5EE5-718C2A2F6565}"/>
    <pc:docChg chg="addSld modSld addMainMaster delMainMaster">
      <pc:chgData name="David Haagensen (5249412)" userId="S::5249412@student.gloscol.ac.uk::6d1dce2e-e96a-42e5-b1c6-18d3b8fda315" providerId="AD" clId="Web-{911C4A8F-B87B-8457-5EE5-718C2A2F6565}" dt="2023-03-28T10:34:05.368" v="103" actId="14100"/>
      <pc:docMkLst>
        <pc:docMk/>
      </pc:docMkLst>
      <pc:sldChg chg="modSp mod modClrScheme chgLayout">
        <pc:chgData name="David Haagensen (5249412)" userId="S::5249412@student.gloscol.ac.uk::6d1dce2e-e96a-42e5-b1c6-18d3b8fda315" providerId="AD" clId="Web-{911C4A8F-B87B-8457-5EE5-718C2A2F6565}" dt="2023-03-28T10:31:12.990" v="88"/>
        <pc:sldMkLst>
          <pc:docMk/>
          <pc:sldMk cId="446813246" sldId="260"/>
        </pc:sldMkLst>
        <pc:spChg chg="mod ord">
          <ac:chgData name="David Haagensen (5249412)" userId="S::5249412@student.gloscol.ac.uk::6d1dce2e-e96a-42e5-b1c6-18d3b8fda315" providerId="AD" clId="Web-{911C4A8F-B87B-8457-5EE5-718C2A2F6565}" dt="2023-03-28T10:31:12.990" v="88"/>
          <ac:spMkLst>
            <pc:docMk/>
            <pc:sldMk cId="446813246" sldId="260"/>
            <ac:spMk id="3" creationId="{E1F1FD1F-C29A-A1F2-F939-11EA4D7387AA}"/>
          </ac:spMkLst>
        </pc:spChg>
      </pc:sldChg>
      <pc:sldChg chg="modSp mod modClrScheme chgLayout">
        <pc:chgData name="David Haagensen (5249412)" userId="S::5249412@student.gloscol.ac.uk::6d1dce2e-e96a-42e5-b1c6-18d3b8fda315" providerId="AD" clId="Web-{911C4A8F-B87B-8457-5EE5-718C2A2F6565}" dt="2023-03-28T10:32:02.053" v="92"/>
        <pc:sldMkLst>
          <pc:docMk/>
          <pc:sldMk cId="2799801641" sldId="262"/>
        </pc:sldMkLst>
        <pc:spChg chg="mod ord">
          <ac:chgData name="David Haagensen (5249412)" userId="S::5249412@student.gloscol.ac.uk::6d1dce2e-e96a-42e5-b1c6-18d3b8fda315" providerId="AD" clId="Web-{911C4A8F-B87B-8457-5EE5-718C2A2F6565}" dt="2023-03-28T10:31:12.990" v="88"/>
          <ac:spMkLst>
            <pc:docMk/>
            <pc:sldMk cId="2799801641" sldId="262"/>
            <ac:spMk id="2" creationId="{FBEA723B-76AF-632C-B492-0FCD091E5207}"/>
          </ac:spMkLst>
        </pc:spChg>
        <pc:graphicFrameChg chg="mod ord modGraphic">
          <ac:chgData name="David Haagensen (5249412)" userId="S::5249412@student.gloscol.ac.uk::6d1dce2e-e96a-42e5-b1c6-18d3b8fda315" providerId="AD" clId="Web-{911C4A8F-B87B-8457-5EE5-718C2A2F6565}" dt="2023-03-28T10:32:02.053" v="92"/>
          <ac:graphicFrameMkLst>
            <pc:docMk/>
            <pc:sldMk cId="2799801641" sldId="262"/>
            <ac:graphicFrameMk id="5" creationId="{3C4537F4-18B6-2031-4545-013A9291821D}"/>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4250707219" sldId="263"/>
        </pc:sldMkLst>
        <pc:spChg chg="mod ord">
          <ac:chgData name="David Haagensen (5249412)" userId="S::5249412@student.gloscol.ac.uk::6d1dce2e-e96a-42e5-b1c6-18d3b8fda315" providerId="AD" clId="Web-{911C4A8F-B87B-8457-5EE5-718C2A2F6565}" dt="2023-03-28T10:31:12.990" v="88"/>
          <ac:spMkLst>
            <pc:docMk/>
            <pc:sldMk cId="4250707219" sldId="263"/>
            <ac:spMk id="2" creationId="{B814F2B0-C8DC-D900-88C7-FF7E87CD72E9}"/>
          </ac:spMkLst>
        </pc:spChg>
        <pc:graphicFrameChg chg="mod ord">
          <ac:chgData name="David Haagensen (5249412)" userId="S::5249412@student.gloscol.ac.uk::6d1dce2e-e96a-42e5-b1c6-18d3b8fda315" providerId="AD" clId="Web-{911C4A8F-B87B-8457-5EE5-718C2A2F6565}" dt="2023-03-28T10:31:12.990" v="88"/>
          <ac:graphicFrameMkLst>
            <pc:docMk/>
            <pc:sldMk cId="4250707219" sldId="263"/>
            <ac:graphicFrameMk id="5" creationId="{60A1E6AD-D9C6-8738-4570-CA65E23C2508}"/>
          </ac:graphicFrameMkLst>
        </pc:graphicFrameChg>
      </pc:sldChg>
      <pc:sldChg chg="delSp modSp mod modClrScheme chgLayout">
        <pc:chgData name="David Haagensen (5249412)" userId="S::5249412@student.gloscol.ac.uk::6d1dce2e-e96a-42e5-b1c6-18d3b8fda315" providerId="AD" clId="Web-{911C4A8F-B87B-8457-5EE5-718C2A2F6565}" dt="2023-03-28T10:31:12.990" v="88"/>
        <pc:sldMkLst>
          <pc:docMk/>
          <pc:sldMk cId="1638338815" sldId="264"/>
        </pc:sldMkLst>
        <pc:spChg chg="mod ord">
          <ac:chgData name="David Haagensen (5249412)" userId="S::5249412@student.gloscol.ac.uk::6d1dce2e-e96a-42e5-b1c6-18d3b8fda315" providerId="AD" clId="Web-{911C4A8F-B87B-8457-5EE5-718C2A2F6565}" dt="2023-03-28T10:31:12.990" v="88"/>
          <ac:spMkLst>
            <pc:docMk/>
            <pc:sldMk cId="1638338815" sldId="264"/>
            <ac:spMk id="2" creationId="{49B415DA-25FE-CD0D-871A-176D099B3C10}"/>
          </ac:spMkLst>
        </pc:spChg>
        <pc:graphicFrameChg chg="mod ord modGraphic">
          <ac:chgData name="David Haagensen (5249412)" userId="S::5249412@student.gloscol.ac.uk::6d1dce2e-e96a-42e5-b1c6-18d3b8fda315" providerId="AD" clId="Web-{911C4A8F-B87B-8457-5EE5-718C2A2F6565}" dt="2023-03-28T10:31:12.990" v="88"/>
          <ac:graphicFrameMkLst>
            <pc:docMk/>
            <pc:sldMk cId="1638338815" sldId="264"/>
            <ac:graphicFrameMk id="5" creationId="{51C336ED-560C-B130-4311-374F52A133EF}"/>
          </ac:graphicFrameMkLst>
        </pc:graphicFrameChg>
        <pc:picChg chg="del mod">
          <ac:chgData name="David Haagensen (5249412)" userId="S::5249412@student.gloscol.ac.uk::6d1dce2e-e96a-42e5-b1c6-18d3b8fda315" providerId="AD" clId="Web-{911C4A8F-B87B-8457-5EE5-718C2A2F6565}" dt="2023-03-28T08:48:59.708" v="57"/>
          <ac:picMkLst>
            <pc:docMk/>
            <pc:sldMk cId="1638338815" sldId="264"/>
            <ac:picMk id="4" creationId="{3B531259-5B38-18C7-5B14-598CD98535EA}"/>
          </ac:picMkLst>
        </pc:picChg>
        <pc:picChg chg="mod">
          <ac:chgData name="David Haagensen (5249412)" userId="S::5249412@student.gloscol.ac.uk::6d1dce2e-e96a-42e5-b1c6-18d3b8fda315" providerId="AD" clId="Web-{911C4A8F-B87B-8457-5EE5-718C2A2F6565}" dt="2023-03-28T08:49:02.567" v="58" actId="1076"/>
          <ac:picMkLst>
            <pc:docMk/>
            <pc:sldMk cId="1638338815" sldId="264"/>
            <ac:picMk id="6" creationId="{C79AC1DF-C24E-B215-3BE4-25CB51CF441E}"/>
          </ac:picMkLst>
        </pc:picChg>
      </pc:sldChg>
      <pc:sldChg chg="modSp mod modClrScheme chgLayout">
        <pc:chgData name="David Haagensen (5249412)" userId="S::5249412@student.gloscol.ac.uk::6d1dce2e-e96a-42e5-b1c6-18d3b8fda315" providerId="AD" clId="Web-{911C4A8F-B87B-8457-5EE5-718C2A2F6565}" dt="2023-03-28T10:31:12.990" v="88"/>
        <pc:sldMkLst>
          <pc:docMk/>
          <pc:sldMk cId="1053555607" sldId="265"/>
        </pc:sldMkLst>
        <pc:spChg chg="mod ord">
          <ac:chgData name="David Haagensen (5249412)" userId="S::5249412@student.gloscol.ac.uk::6d1dce2e-e96a-42e5-b1c6-18d3b8fda315" providerId="AD" clId="Web-{911C4A8F-B87B-8457-5EE5-718C2A2F6565}" dt="2023-03-28T10:31:12.990" v="88"/>
          <ac:spMkLst>
            <pc:docMk/>
            <pc:sldMk cId="1053555607" sldId="265"/>
            <ac:spMk id="2" creationId="{5EC06013-DD4E-4ABC-60C3-95F5DD51D367}"/>
          </ac:spMkLst>
        </pc:spChg>
        <pc:graphicFrameChg chg="mod ord">
          <ac:chgData name="David Haagensen (5249412)" userId="S::5249412@student.gloscol.ac.uk::6d1dce2e-e96a-42e5-b1c6-18d3b8fda315" providerId="AD" clId="Web-{911C4A8F-B87B-8457-5EE5-718C2A2F6565}" dt="2023-03-28T10:31:12.990" v="88"/>
          <ac:graphicFrameMkLst>
            <pc:docMk/>
            <pc:sldMk cId="1053555607" sldId="265"/>
            <ac:graphicFrameMk id="5" creationId="{D4CCC009-C184-A1E8-1E78-3E6236FBDAD1}"/>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1723386475" sldId="266"/>
        </pc:sldMkLst>
        <pc:spChg chg="mod ord">
          <ac:chgData name="David Haagensen (5249412)" userId="S::5249412@student.gloscol.ac.uk::6d1dce2e-e96a-42e5-b1c6-18d3b8fda315" providerId="AD" clId="Web-{911C4A8F-B87B-8457-5EE5-718C2A2F6565}" dt="2023-03-28T10:31:12.990" v="88"/>
          <ac:spMkLst>
            <pc:docMk/>
            <pc:sldMk cId="1723386475" sldId="266"/>
            <ac:spMk id="2" creationId="{7548D1A7-DE71-3FC2-8A4D-6BE9ACA95EC6}"/>
          </ac:spMkLst>
        </pc:spChg>
        <pc:graphicFrameChg chg="mod ord">
          <ac:chgData name="David Haagensen (5249412)" userId="S::5249412@student.gloscol.ac.uk::6d1dce2e-e96a-42e5-b1c6-18d3b8fda315" providerId="AD" clId="Web-{911C4A8F-B87B-8457-5EE5-718C2A2F6565}" dt="2023-03-28T10:31:12.990" v="88"/>
          <ac:graphicFrameMkLst>
            <pc:docMk/>
            <pc:sldMk cId="1723386475" sldId="266"/>
            <ac:graphicFrameMk id="5" creationId="{BA090B71-7FB1-C9A1-B2CE-EBDA5690BB60}"/>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3474914178" sldId="267"/>
        </pc:sldMkLst>
        <pc:spChg chg="mod ord">
          <ac:chgData name="David Haagensen (5249412)" userId="S::5249412@student.gloscol.ac.uk::6d1dce2e-e96a-42e5-b1c6-18d3b8fda315" providerId="AD" clId="Web-{911C4A8F-B87B-8457-5EE5-718C2A2F6565}" dt="2023-03-28T10:31:12.990" v="88"/>
          <ac:spMkLst>
            <pc:docMk/>
            <pc:sldMk cId="3474914178" sldId="267"/>
            <ac:spMk id="2" creationId="{258558F5-F385-D00F-FB83-D11A43847832}"/>
          </ac:spMkLst>
        </pc:spChg>
        <pc:graphicFrameChg chg="mod ord">
          <ac:chgData name="David Haagensen (5249412)" userId="S::5249412@student.gloscol.ac.uk::6d1dce2e-e96a-42e5-b1c6-18d3b8fda315" providerId="AD" clId="Web-{911C4A8F-B87B-8457-5EE5-718C2A2F6565}" dt="2023-03-28T10:31:12.990" v="88"/>
          <ac:graphicFrameMkLst>
            <pc:docMk/>
            <pc:sldMk cId="3474914178" sldId="267"/>
            <ac:graphicFrameMk id="5" creationId="{F6139FEA-6016-0E06-C935-36C41E695C39}"/>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1173738627" sldId="268"/>
        </pc:sldMkLst>
        <pc:spChg chg="mod ord">
          <ac:chgData name="David Haagensen (5249412)" userId="S::5249412@student.gloscol.ac.uk::6d1dce2e-e96a-42e5-b1c6-18d3b8fda315" providerId="AD" clId="Web-{911C4A8F-B87B-8457-5EE5-718C2A2F6565}" dt="2023-03-28T10:31:12.990" v="88"/>
          <ac:spMkLst>
            <pc:docMk/>
            <pc:sldMk cId="1173738627" sldId="268"/>
            <ac:spMk id="2" creationId="{012EEE7F-A1E0-E725-AC50-8CAA6A6C15AB}"/>
          </ac:spMkLst>
        </pc:spChg>
        <pc:graphicFrameChg chg="mod ord">
          <ac:chgData name="David Haagensen (5249412)" userId="S::5249412@student.gloscol.ac.uk::6d1dce2e-e96a-42e5-b1c6-18d3b8fda315" providerId="AD" clId="Web-{911C4A8F-B87B-8457-5EE5-718C2A2F6565}" dt="2023-03-28T10:31:12.990" v="88"/>
          <ac:graphicFrameMkLst>
            <pc:docMk/>
            <pc:sldMk cId="1173738627" sldId="268"/>
            <ac:graphicFrameMk id="5" creationId="{A2375CAB-4A71-F207-C2D6-5A53DD608EEB}"/>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1639952592" sldId="269"/>
        </pc:sldMkLst>
        <pc:spChg chg="mod ord">
          <ac:chgData name="David Haagensen (5249412)" userId="S::5249412@student.gloscol.ac.uk::6d1dce2e-e96a-42e5-b1c6-18d3b8fda315" providerId="AD" clId="Web-{911C4A8F-B87B-8457-5EE5-718C2A2F6565}" dt="2023-03-28T10:31:12.990" v="88"/>
          <ac:spMkLst>
            <pc:docMk/>
            <pc:sldMk cId="1639952592" sldId="269"/>
            <ac:spMk id="2" creationId="{16E0EA61-8346-56AA-3237-C5E25BD3CC5D}"/>
          </ac:spMkLst>
        </pc:spChg>
        <pc:graphicFrameChg chg="mod ord">
          <ac:chgData name="David Haagensen (5249412)" userId="S::5249412@student.gloscol.ac.uk::6d1dce2e-e96a-42e5-b1c6-18d3b8fda315" providerId="AD" clId="Web-{911C4A8F-B87B-8457-5EE5-718C2A2F6565}" dt="2023-03-28T10:31:12.990" v="88"/>
          <ac:graphicFrameMkLst>
            <pc:docMk/>
            <pc:sldMk cId="1639952592" sldId="269"/>
            <ac:graphicFrameMk id="5" creationId="{F9849A57-984F-B273-95A4-3984063500FD}"/>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100731309" sldId="270"/>
        </pc:sldMkLst>
        <pc:spChg chg="mod ord">
          <ac:chgData name="David Haagensen (5249412)" userId="S::5249412@student.gloscol.ac.uk::6d1dce2e-e96a-42e5-b1c6-18d3b8fda315" providerId="AD" clId="Web-{911C4A8F-B87B-8457-5EE5-718C2A2F6565}" dt="2023-03-28T10:31:12.990" v="88"/>
          <ac:spMkLst>
            <pc:docMk/>
            <pc:sldMk cId="100731309" sldId="270"/>
            <ac:spMk id="2" creationId="{67DC59B6-6466-D433-4CAD-40A474505D58}"/>
          </ac:spMkLst>
        </pc:spChg>
        <pc:graphicFrameChg chg="mod ord">
          <ac:chgData name="David Haagensen (5249412)" userId="S::5249412@student.gloscol.ac.uk::6d1dce2e-e96a-42e5-b1c6-18d3b8fda315" providerId="AD" clId="Web-{911C4A8F-B87B-8457-5EE5-718C2A2F6565}" dt="2023-03-28T10:31:12.990" v="88"/>
          <ac:graphicFrameMkLst>
            <pc:docMk/>
            <pc:sldMk cId="100731309" sldId="270"/>
            <ac:graphicFrameMk id="5" creationId="{8EB62CB4-41D9-A11C-AA3E-2B0BF77A7B91}"/>
          </ac:graphicFrameMkLst>
        </pc:graphicFrameChg>
      </pc:sldChg>
      <pc:sldChg chg="mod modClrScheme chgLayout">
        <pc:chgData name="David Haagensen (5249412)" userId="S::5249412@student.gloscol.ac.uk::6d1dce2e-e96a-42e5-b1c6-18d3b8fda315" providerId="AD" clId="Web-{911C4A8F-B87B-8457-5EE5-718C2A2F6565}" dt="2023-03-28T10:31:12.990" v="88"/>
        <pc:sldMkLst>
          <pc:docMk/>
          <pc:sldMk cId="1322404614" sldId="273"/>
        </pc:sldMkLst>
      </pc:sldChg>
      <pc:sldChg chg="modSp mod modClrScheme chgLayout">
        <pc:chgData name="David Haagensen (5249412)" userId="S::5249412@student.gloscol.ac.uk::6d1dce2e-e96a-42e5-b1c6-18d3b8fda315" providerId="AD" clId="Web-{911C4A8F-B87B-8457-5EE5-718C2A2F6565}" dt="2023-03-28T10:31:12.990" v="88"/>
        <pc:sldMkLst>
          <pc:docMk/>
          <pc:sldMk cId="1242175189" sldId="274"/>
        </pc:sldMkLst>
        <pc:spChg chg="mod ord">
          <ac:chgData name="David Haagensen (5249412)" userId="S::5249412@student.gloscol.ac.uk::6d1dce2e-e96a-42e5-b1c6-18d3b8fda315" providerId="AD" clId="Web-{911C4A8F-B87B-8457-5EE5-718C2A2F6565}" dt="2023-03-28T10:31:12.990" v="88"/>
          <ac:spMkLst>
            <pc:docMk/>
            <pc:sldMk cId="1242175189" sldId="274"/>
            <ac:spMk id="3" creationId="{991B5F29-8C81-723C-1EF2-A37C27C8878A}"/>
          </ac:spMkLst>
        </pc:spChg>
      </pc:sldChg>
      <pc:sldChg chg="modSp mod modClrScheme chgLayout">
        <pc:chgData name="David Haagensen (5249412)" userId="S::5249412@student.gloscol.ac.uk::6d1dce2e-e96a-42e5-b1c6-18d3b8fda315" providerId="AD" clId="Web-{911C4A8F-B87B-8457-5EE5-718C2A2F6565}" dt="2023-03-28T10:31:12.990" v="88"/>
        <pc:sldMkLst>
          <pc:docMk/>
          <pc:sldMk cId="1772902162" sldId="275"/>
        </pc:sldMkLst>
        <pc:spChg chg="mod">
          <ac:chgData name="David Haagensen (5249412)" userId="S::5249412@student.gloscol.ac.uk::6d1dce2e-e96a-42e5-b1c6-18d3b8fda315" providerId="AD" clId="Web-{911C4A8F-B87B-8457-5EE5-718C2A2F6565}" dt="2023-03-28T08:34:08.277" v="46" actId="14100"/>
          <ac:spMkLst>
            <pc:docMk/>
            <pc:sldMk cId="1772902162" sldId="275"/>
            <ac:spMk id="6" creationId="{814C704C-9E3C-5F46-DE64-8635FB60F96F}"/>
          </ac:spMkLst>
        </pc:spChg>
        <pc:graphicFrameChg chg="mod ord modGraphic">
          <ac:chgData name="David Haagensen (5249412)" userId="S::5249412@student.gloscol.ac.uk::6d1dce2e-e96a-42e5-b1c6-18d3b8fda315" providerId="AD" clId="Web-{911C4A8F-B87B-8457-5EE5-718C2A2F6565}" dt="2023-03-28T10:31:12.990" v="88"/>
          <ac:graphicFrameMkLst>
            <pc:docMk/>
            <pc:sldMk cId="1772902162" sldId="275"/>
            <ac:graphicFrameMk id="5" creationId="{770ACBB8-AFB0-216E-16B9-9942EC636E6A}"/>
          </ac:graphicFrameMkLst>
        </pc:graphicFrameChg>
      </pc:sldChg>
      <pc:sldChg chg="modSp mod modClrScheme chgLayout">
        <pc:chgData name="David Haagensen (5249412)" userId="S::5249412@student.gloscol.ac.uk::6d1dce2e-e96a-42e5-b1c6-18d3b8fda315" providerId="AD" clId="Web-{911C4A8F-B87B-8457-5EE5-718C2A2F6565}" dt="2023-03-28T10:31:12.990" v="88"/>
        <pc:sldMkLst>
          <pc:docMk/>
          <pc:sldMk cId="3316708516" sldId="276"/>
        </pc:sldMkLst>
        <pc:spChg chg="mod ord">
          <ac:chgData name="David Haagensen (5249412)" userId="S::5249412@student.gloscol.ac.uk::6d1dce2e-e96a-42e5-b1c6-18d3b8fda315" providerId="AD" clId="Web-{911C4A8F-B87B-8457-5EE5-718C2A2F6565}" dt="2023-03-28T10:31:12.990" v="88"/>
          <ac:spMkLst>
            <pc:docMk/>
            <pc:sldMk cId="3316708516" sldId="276"/>
            <ac:spMk id="3" creationId="{A97D8004-9D2C-7ED0-0E7B-FEB799DB140B}"/>
          </ac:spMkLst>
        </pc:spChg>
      </pc:sldChg>
      <pc:sldChg chg="modSp mod modClrScheme chgLayout">
        <pc:chgData name="David Haagensen (5249412)" userId="S::5249412@student.gloscol.ac.uk::6d1dce2e-e96a-42e5-b1c6-18d3b8fda315" providerId="AD" clId="Web-{911C4A8F-B87B-8457-5EE5-718C2A2F6565}" dt="2023-03-28T10:31:12.990" v="88"/>
        <pc:sldMkLst>
          <pc:docMk/>
          <pc:sldMk cId="515460843" sldId="277"/>
        </pc:sldMkLst>
        <pc:spChg chg="mod ord">
          <ac:chgData name="David Haagensen (5249412)" userId="S::5249412@student.gloscol.ac.uk::6d1dce2e-e96a-42e5-b1c6-18d3b8fda315" providerId="AD" clId="Web-{911C4A8F-B87B-8457-5EE5-718C2A2F6565}" dt="2023-03-28T10:31:12.990" v="88"/>
          <ac:spMkLst>
            <pc:docMk/>
            <pc:sldMk cId="515460843" sldId="277"/>
            <ac:spMk id="3" creationId="{9447BB59-5571-3DBC-9E9C-190C9B9832B3}"/>
          </ac:spMkLst>
        </pc:spChg>
      </pc:sldChg>
      <pc:sldChg chg="delSp modSp new mod modClrScheme chgLayout">
        <pc:chgData name="David Haagensen (5249412)" userId="S::5249412@student.gloscol.ac.uk::6d1dce2e-e96a-42e5-b1c6-18d3b8fda315" providerId="AD" clId="Web-{911C4A8F-B87B-8457-5EE5-718C2A2F6565}" dt="2023-03-28T10:31:12.990" v="88"/>
        <pc:sldMkLst>
          <pc:docMk/>
          <pc:sldMk cId="3853615095" sldId="278"/>
        </pc:sldMkLst>
        <pc:spChg chg="del">
          <ac:chgData name="David Haagensen (5249412)" userId="S::5249412@student.gloscol.ac.uk::6d1dce2e-e96a-42e5-b1c6-18d3b8fda315" providerId="AD" clId="Web-{911C4A8F-B87B-8457-5EE5-718C2A2F6565}" dt="2023-03-28T08:25:26.263" v="12"/>
          <ac:spMkLst>
            <pc:docMk/>
            <pc:sldMk cId="3853615095" sldId="278"/>
            <ac:spMk id="2" creationId="{1FF32B5F-C8C6-C624-04C5-A18AB98FAD86}"/>
          </ac:spMkLst>
        </pc:spChg>
        <pc:spChg chg="mod ord">
          <ac:chgData name="David Haagensen (5249412)" userId="S::5249412@student.gloscol.ac.uk::6d1dce2e-e96a-42e5-b1c6-18d3b8fda315" providerId="AD" clId="Web-{911C4A8F-B87B-8457-5EE5-718C2A2F6565}" dt="2023-03-28T10:31:12.990" v="88"/>
          <ac:spMkLst>
            <pc:docMk/>
            <pc:sldMk cId="3853615095" sldId="278"/>
            <ac:spMk id="3" creationId="{96A6B7B9-4622-CA86-0A62-E506F9AD355A}"/>
          </ac:spMkLst>
        </pc:spChg>
      </pc:sldChg>
      <pc:sldChg chg="addSp delSp modSp new mod modClrScheme chgLayout">
        <pc:chgData name="David Haagensen (5249412)" userId="S::5249412@student.gloscol.ac.uk::6d1dce2e-e96a-42e5-b1c6-18d3b8fda315" providerId="AD" clId="Web-{911C4A8F-B87B-8457-5EE5-718C2A2F6565}" dt="2023-03-28T10:34:05.368" v="103" actId="14100"/>
        <pc:sldMkLst>
          <pc:docMk/>
          <pc:sldMk cId="3208691154" sldId="279"/>
        </pc:sldMkLst>
        <pc:spChg chg="del">
          <ac:chgData name="David Haagensen (5249412)" userId="S::5249412@student.gloscol.ac.uk::6d1dce2e-e96a-42e5-b1c6-18d3b8fda315" providerId="AD" clId="Web-{911C4A8F-B87B-8457-5EE5-718C2A2F6565}" dt="2023-03-28T09:49:51.960" v="72"/>
          <ac:spMkLst>
            <pc:docMk/>
            <pc:sldMk cId="3208691154" sldId="279"/>
            <ac:spMk id="2" creationId="{37BE7BCF-585C-AEFC-F4D5-E41AF7382143}"/>
          </ac:spMkLst>
        </pc:spChg>
        <pc:spChg chg="del mod">
          <ac:chgData name="David Haagensen (5249412)" userId="S::5249412@student.gloscol.ac.uk::6d1dce2e-e96a-42e5-b1c6-18d3b8fda315" providerId="AD" clId="Web-{911C4A8F-B87B-8457-5EE5-718C2A2F6565}" dt="2023-03-28T09:51:01.525" v="75"/>
          <ac:spMkLst>
            <pc:docMk/>
            <pc:sldMk cId="3208691154" sldId="279"/>
            <ac:spMk id="3" creationId="{1AF80429-DE3E-DCE5-4FCE-501B09CCC093}"/>
          </ac:spMkLst>
        </pc:spChg>
        <pc:picChg chg="add mod ord">
          <ac:chgData name="David Haagensen (5249412)" userId="S::5249412@student.gloscol.ac.uk::6d1dce2e-e96a-42e5-b1c6-18d3b8fda315" providerId="AD" clId="Web-{911C4A8F-B87B-8457-5EE5-718C2A2F6565}" dt="2023-03-28T10:33:53.228" v="101" actId="1076"/>
          <ac:picMkLst>
            <pc:docMk/>
            <pc:sldMk cId="3208691154" sldId="279"/>
            <ac:picMk id="4" creationId="{C00E858B-18AA-E625-B2B7-A62B8FDDD367}"/>
          </ac:picMkLst>
        </pc:picChg>
        <pc:picChg chg="add mod">
          <ac:chgData name="David Haagensen (5249412)" userId="S::5249412@student.gloscol.ac.uk::6d1dce2e-e96a-42e5-b1c6-18d3b8fda315" providerId="AD" clId="Web-{911C4A8F-B87B-8457-5EE5-718C2A2F6565}" dt="2023-03-28T10:33:49.821" v="100" actId="1076"/>
          <ac:picMkLst>
            <pc:docMk/>
            <pc:sldMk cId="3208691154" sldId="279"/>
            <ac:picMk id="5" creationId="{A32F61A5-DCFD-8C5A-7BAE-F4E64962657B}"/>
          </ac:picMkLst>
        </pc:picChg>
        <pc:picChg chg="add mod">
          <ac:chgData name="David Haagensen (5249412)" userId="S::5249412@student.gloscol.ac.uk::6d1dce2e-e96a-42e5-b1c6-18d3b8fda315" providerId="AD" clId="Web-{911C4A8F-B87B-8457-5EE5-718C2A2F6565}" dt="2023-03-28T10:33:56.837" v="102" actId="1076"/>
          <ac:picMkLst>
            <pc:docMk/>
            <pc:sldMk cId="3208691154" sldId="279"/>
            <ac:picMk id="6" creationId="{F75EB0A6-7832-E841-FB2A-A26F9D7ADD2A}"/>
          </ac:picMkLst>
        </pc:picChg>
        <pc:picChg chg="add mod">
          <ac:chgData name="David Haagensen (5249412)" userId="S::5249412@student.gloscol.ac.uk::6d1dce2e-e96a-42e5-b1c6-18d3b8fda315" providerId="AD" clId="Web-{911C4A8F-B87B-8457-5EE5-718C2A2F6565}" dt="2023-03-28T10:34:05.368" v="103" actId="14100"/>
          <ac:picMkLst>
            <pc:docMk/>
            <pc:sldMk cId="3208691154" sldId="279"/>
            <ac:picMk id="7" creationId="{038D323F-BDFF-A2C2-FFEF-75EA4B6957F2}"/>
          </ac:picMkLst>
        </pc:picChg>
      </pc:sldChg>
      <pc:sldMasterChg chg="del delSldLayout">
        <pc:chgData name="David Haagensen (5249412)" userId="S::5249412@student.gloscol.ac.uk::6d1dce2e-e96a-42e5-b1c6-18d3b8fda315" providerId="AD" clId="Web-{911C4A8F-B87B-8457-5EE5-718C2A2F6565}" dt="2023-03-28T10:31:12.990" v="88"/>
        <pc:sldMasterMkLst>
          <pc:docMk/>
          <pc:sldMasterMk cId="2460954070" sldId="2147483660"/>
        </pc:sldMasterMkLst>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2385387890" sldId="2147483661"/>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949138452" sldId="2147483662"/>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2591524520" sldId="2147483663"/>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1203092039" sldId="2147483664"/>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3733172339" sldId="2147483665"/>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3210312558" sldId="2147483666"/>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3146388984" sldId="2147483667"/>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3171841454" sldId="2147483668"/>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1718958274" sldId="2147483669"/>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2202905451" sldId="2147483670"/>
          </pc:sldLayoutMkLst>
        </pc:sldLayoutChg>
        <pc:sldLayoutChg chg="del">
          <pc:chgData name="David Haagensen (5249412)" userId="S::5249412@student.gloscol.ac.uk::6d1dce2e-e96a-42e5-b1c6-18d3b8fda315" providerId="AD" clId="Web-{911C4A8F-B87B-8457-5EE5-718C2A2F6565}" dt="2023-03-28T10:31:12.990" v="88"/>
          <pc:sldLayoutMkLst>
            <pc:docMk/>
            <pc:sldMasterMk cId="2460954070" sldId="2147483660"/>
            <pc:sldLayoutMk cId="3479445657" sldId="2147483671"/>
          </pc:sldLayoutMkLst>
        </pc:sldLayoutChg>
      </pc:sldMasterChg>
      <pc:sldMasterChg chg="add addSldLayout modSldLayout">
        <pc:chgData name="David Haagensen (5249412)" userId="S::5249412@student.gloscol.ac.uk::6d1dce2e-e96a-42e5-b1c6-18d3b8fda315" providerId="AD" clId="Web-{911C4A8F-B87B-8457-5EE5-718C2A2F6565}" dt="2023-03-28T10:31:12.990" v="88"/>
        <pc:sldMasterMkLst>
          <pc:docMk/>
          <pc:sldMasterMk cId="2760530490" sldId="2147483672"/>
        </pc:sldMasterMkLst>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625003460" sldId="2147483673"/>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4253750736" sldId="2147483674"/>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3834873486" sldId="2147483675"/>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589377467" sldId="2147483676"/>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4204903025" sldId="2147483677"/>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76770109" sldId="2147483678"/>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3798025823" sldId="2147483679"/>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2973775971" sldId="2147483680"/>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753504878" sldId="2147483681"/>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2325320129" sldId="2147483682"/>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997665297" sldId="2147483683"/>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2805162892" sldId="2147483684"/>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923676094" sldId="2147483685"/>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1617018464" sldId="2147483686"/>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586355052" sldId="2147483687"/>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1824010853" sldId="2147483688"/>
          </pc:sldLayoutMkLst>
        </pc:sldLayoutChg>
        <pc:sldLayoutChg chg="add mod replId">
          <pc:chgData name="David Haagensen (5249412)" userId="S::5249412@student.gloscol.ac.uk::6d1dce2e-e96a-42e5-b1c6-18d3b8fda315" providerId="AD" clId="Web-{911C4A8F-B87B-8457-5EE5-718C2A2F6565}" dt="2023-03-28T10:31:12.990" v="88"/>
          <pc:sldLayoutMkLst>
            <pc:docMk/>
            <pc:sldMasterMk cId="2760530490" sldId="2147483672"/>
            <pc:sldLayoutMk cId="4287724354" sldId="2147483689"/>
          </pc:sldLayoutMkLst>
        </pc:sldLayoutChg>
      </pc:sldMasterChg>
    </pc:docChg>
  </pc:docChgLst>
  <pc:docChgLst>
    <pc:chgData name="David Haagensen (5249412)" userId="S::5249412@student.gloscol.ac.uk::6d1dce2e-e96a-42e5-b1c6-18d3b8fda315" providerId="AD" clId="Web-{EBE79FD8-5D23-A681-A142-2DBB8EE5D023}"/>
    <pc:docChg chg="addSld modSld sldOrd">
      <pc:chgData name="David Haagensen (5249412)" userId="S::5249412@student.gloscol.ac.uk::6d1dce2e-e96a-42e5-b1c6-18d3b8fda315" providerId="AD" clId="Web-{EBE79FD8-5D23-A681-A142-2DBB8EE5D023}" dt="2023-03-07T11:27:50.908" v="101" actId="20577"/>
      <pc:docMkLst>
        <pc:docMk/>
      </pc:docMkLst>
      <pc:sldChg chg="addSp delSp modSp">
        <pc:chgData name="David Haagensen (5249412)" userId="S::5249412@student.gloscol.ac.uk::6d1dce2e-e96a-42e5-b1c6-18d3b8fda315" providerId="AD" clId="Web-{EBE79FD8-5D23-A681-A142-2DBB8EE5D023}" dt="2023-03-07T09:38:14.513" v="10" actId="14100"/>
        <pc:sldMkLst>
          <pc:docMk/>
          <pc:sldMk cId="1638338815" sldId="264"/>
        </pc:sldMkLst>
        <pc:picChg chg="add del mod">
          <ac:chgData name="David Haagensen (5249412)" userId="S::5249412@student.gloscol.ac.uk::6d1dce2e-e96a-42e5-b1c6-18d3b8fda315" providerId="AD" clId="Web-{EBE79FD8-5D23-A681-A142-2DBB8EE5D023}" dt="2023-03-07T09:37:48.418" v="4"/>
          <ac:picMkLst>
            <pc:docMk/>
            <pc:sldMk cId="1638338815" sldId="264"/>
            <ac:picMk id="3" creationId="{16986B6B-13CE-6211-3EBF-5979DED3ED52}"/>
          </ac:picMkLst>
        </pc:picChg>
        <pc:picChg chg="add mod">
          <ac:chgData name="David Haagensen (5249412)" userId="S::5249412@student.gloscol.ac.uk::6d1dce2e-e96a-42e5-b1c6-18d3b8fda315" providerId="AD" clId="Web-{EBE79FD8-5D23-A681-A142-2DBB8EE5D023}" dt="2023-03-07T09:37:56.200" v="7" actId="1076"/>
          <ac:picMkLst>
            <pc:docMk/>
            <pc:sldMk cId="1638338815" sldId="264"/>
            <ac:picMk id="4" creationId="{3B531259-5B38-18C7-5B14-598CD98535EA}"/>
          </ac:picMkLst>
        </pc:picChg>
        <pc:picChg chg="add mod">
          <ac:chgData name="David Haagensen (5249412)" userId="S::5249412@student.gloscol.ac.uk::6d1dce2e-e96a-42e5-b1c6-18d3b8fda315" providerId="AD" clId="Web-{EBE79FD8-5D23-A681-A142-2DBB8EE5D023}" dt="2023-03-07T09:38:14.513" v="10" actId="14100"/>
          <ac:picMkLst>
            <pc:docMk/>
            <pc:sldMk cId="1638338815" sldId="264"/>
            <ac:picMk id="6" creationId="{C79AC1DF-C24E-B215-3BE4-25CB51CF441E}"/>
          </ac:picMkLst>
        </pc:picChg>
      </pc:sldChg>
      <pc:sldChg chg="addSp modSp">
        <pc:chgData name="David Haagensen (5249412)" userId="S::5249412@student.gloscol.ac.uk::6d1dce2e-e96a-42e5-b1c6-18d3b8fda315" providerId="AD" clId="Web-{EBE79FD8-5D23-A681-A142-2DBB8EE5D023}" dt="2023-03-07T09:39:38.203" v="24" actId="1076"/>
        <pc:sldMkLst>
          <pc:docMk/>
          <pc:sldMk cId="100731309" sldId="270"/>
        </pc:sldMkLst>
        <pc:picChg chg="add mod">
          <ac:chgData name="David Haagensen (5249412)" userId="S::5249412@student.gloscol.ac.uk::6d1dce2e-e96a-42e5-b1c6-18d3b8fda315" providerId="AD" clId="Web-{EBE79FD8-5D23-A681-A142-2DBB8EE5D023}" dt="2023-03-07T09:39:38.203" v="24" actId="1076"/>
          <ac:picMkLst>
            <pc:docMk/>
            <pc:sldMk cId="100731309" sldId="270"/>
            <ac:picMk id="3" creationId="{37FE40BD-8668-4A57-6781-C2177A63D6C9}"/>
          </ac:picMkLst>
        </pc:picChg>
        <pc:picChg chg="add mod">
          <ac:chgData name="David Haagensen (5249412)" userId="S::5249412@student.gloscol.ac.uk::6d1dce2e-e96a-42e5-b1c6-18d3b8fda315" providerId="AD" clId="Web-{EBE79FD8-5D23-A681-A142-2DBB8EE5D023}" dt="2023-03-07T09:39:36.672" v="23" actId="1076"/>
          <ac:picMkLst>
            <pc:docMk/>
            <pc:sldMk cId="100731309" sldId="270"/>
            <ac:picMk id="4" creationId="{7F419122-610C-10BB-C775-7798CC155018}"/>
          </ac:picMkLst>
        </pc:picChg>
        <pc:picChg chg="add mod">
          <ac:chgData name="David Haagensen (5249412)" userId="S::5249412@student.gloscol.ac.uk::6d1dce2e-e96a-42e5-b1c6-18d3b8fda315" providerId="AD" clId="Web-{EBE79FD8-5D23-A681-A142-2DBB8EE5D023}" dt="2023-03-07T09:39:29.781" v="19" actId="1076"/>
          <ac:picMkLst>
            <pc:docMk/>
            <pc:sldMk cId="100731309" sldId="270"/>
            <ac:picMk id="6" creationId="{D8FAE666-EC67-2129-A88B-3E2122A45A87}"/>
          </ac:picMkLst>
        </pc:picChg>
      </pc:sldChg>
      <pc:sldChg chg="delSp modSp new ord">
        <pc:chgData name="David Haagensen (5249412)" userId="S::5249412@student.gloscol.ac.uk::6d1dce2e-e96a-42e5-b1c6-18d3b8fda315" providerId="AD" clId="Web-{EBE79FD8-5D23-A681-A142-2DBB8EE5D023}" dt="2023-03-07T11:27:50.908" v="101" actId="20577"/>
        <pc:sldMkLst>
          <pc:docMk/>
          <pc:sldMk cId="1864578561" sldId="271"/>
        </pc:sldMkLst>
        <pc:spChg chg="del">
          <ac:chgData name="David Haagensen (5249412)" userId="S::5249412@student.gloscol.ac.uk::6d1dce2e-e96a-42e5-b1c6-18d3b8fda315" providerId="AD" clId="Web-{EBE79FD8-5D23-A681-A142-2DBB8EE5D023}" dt="2023-03-07T10:00:05.542" v="30"/>
          <ac:spMkLst>
            <pc:docMk/>
            <pc:sldMk cId="1864578561" sldId="271"/>
            <ac:spMk id="2" creationId="{360B51E5-6E3D-E559-52F0-3079E59411F9}"/>
          </ac:spMkLst>
        </pc:spChg>
        <pc:spChg chg="mod">
          <ac:chgData name="David Haagensen (5249412)" userId="S::5249412@student.gloscol.ac.uk::6d1dce2e-e96a-42e5-b1c6-18d3b8fda315" providerId="AD" clId="Web-{EBE79FD8-5D23-A681-A142-2DBB8EE5D023}" dt="2023-03-07T11:27:50.908" v="101" actId="20577"/>
          <ac:spMkLst>
            <pc:docMk/>
            <pc:sldMk cId="1864578561" sldId="271"/>
            <ac:spMk id="3" creationId="{C480C309-3729-855D-1172-BEB14FF05ABE}"/>
          </ac:spMkLst>
        </pc:spChg>
      </pc:sldChg>
      <pc:sldChg chg="delSp modSp new">
        <pc:chgData name="David Haagensen (5249412)" userId="S::5249412@student.gloscol.ac.uk::6d1dce2e-e96a-42e5-b1c6-18d3b8fda315" providerId="AD" clId="Web-{EBE79FD8-5D23-A681-A142-2DBB8EE5D023}" dt="2023-03-07T11:23:52.447" v="95" actId="20577"/>
        <pc:sldMkLst>
          <pc:docMk/>
          <pc:sldMk cId="353426624" sldId="272"/>
        </pc:sldMkLst>
        <pc:spChg chg="del">
          <ac:chgData name="David Haagensen (5249412)" userId="S::5249412@student.gloscol.ac.uk::6d1dce2e-e96a-42e5-b1c6-18d3b8fda315" providerId="AD" clId="Web-{EBE79FD8-5D23-A681-A142-2DBB8EE5D023}" dt="2023-03-07T11:22:21.287" v="45"/>
          <ac:spMkLst>
            <pc:docMk/>
            <pc:sldMk cId="353426624" sldId="272"/>
            <ac:spMk id="2" creationId="{6B72F258-3753-004B-2A0C-63ADEF82C2FE}"/>
          </ac:spMkLst>
        </pc:spChg>
        <pc:spChg chg="mod">
          <ac:chgData name="David Haagensen (5249412)" userId="S::5249412@student.gloscol.ac.uk::6d1dce2e-e96a-42e5-b1c6-18d3b8fda315" providerId="AD" clId="Web-{EBE79FD8-5D23-A681-A142-2DBB8EE5D023}" dt="2023-03-07T11:23:52.447" v="95" actId="20577"/>
          <ac:spMkLst>
            <pc:docMk/>
            <pc:sldMk cId="353426624" sldId="272"/>
            <ac:spMk id="3" creationId="{FF340331-03AB-9E15-7A1E-85698DB4E8A5}"/>
          </ac:spMkLst>
        </pc:spChg>
      </pc:sldChg>
    </pc:docChg>
  </pc:docChgLst>
  <pc:docChgLst>
    <pc:chgData name="David Haagensen (5249412)" userId="S::5249412@student.gloscol.ac.uk::6d1dce2e-e96a-42e5-b1c6-18d3b8fda315" providerId="AD" clId="Web-{B6A8264B-2848-8441-1B44-5F559CAD8078}"/>
    <pc:docChg chg="delSld modSld">
      <pc:chgData name="David Haagensen (5249412)" userId="S::5249412@student.gloscol.ac.uk::6d1dce2e-e96a-42e5-b1c6-18d3b8fda315" providerId="AD" clId="Web-{B6A8264B-2848-8441-1B44-5F559CAD8078}" dt="2023-05-16T23:16:10.845" v="1337" actId="1076"/>
      <pc:docMkLst>
        <pc:docMk/>
      </pc:docMkLst>
      <pc:sldChg chg="modSp">
        <pc:chgData name="David Haagensen (5249412)" userId="S::5249412@student.gloscol.ac.uk::6d1dce2e-e96a-42e5-b1c6-18d3b8fda315" providerId="AD" clId="Web-{B6A8264B-2848-8441-1B44-5F559CAD8078}" dt="2023-05-16T19:43:43.152" v="140" actId="20577"/>
        <pc:sldMkLst>
          <pc:docMk/>
          <pc:sldMk cId="2799801641" sldId="262"/>
        </pc:sldMkLst>
        <pc:spChg chg="mod">
          <ac:chgData name="David Haagensen (5249412)" userId="S::5249412@student.gloscol.ac.uk::6d1dce2e-e96a-42e5-b1c6-18d3b8fda315" providerId="AD" clId="Web-{B6A8264B-2848-8441-1B44-5F559CAD8078}" dt="2023-05-16T19:43:43.152" v="140" actId="20577"/>
          <ac:spMkLst>
            <pc:docMk/>
            <pc:sldMk cId="2799801641" sldId="262"/>
            <ac:spMk id="2" creationId="{FBEA723B-76AF-632C-B492-0FCD091E5207}"/>
          </ac:spMkLst>
        </pc:spChg>
        <pc:spChg chg="mod">
          <ac:chgData name="David Haagensen (5249412)" userId="S::5249412@student.gloscol.ac.uk::6d1dce2e-e96a-42e5-b1c6-18d3b8fda315" providerId="AD" clId="Web-{B6A8264B-2848-8441-1B44-5F559CAD8078}" dt="2023-05-16T18:34:59.222" v="9" actId="14100"/>
          <ac:spMkLst>
            <pc:docMk/>
            <pc:sldMk cId="2799801641" sldId="262"/>
            <ac:spMk id="4" creationId="{A5AAA3FC-649F-A30C-30C4-149B0B7AB45A}"/>
          </ac:spMkLst>
        </pc:spChg>
        <pc:spChg chg="mod">
          <ac:chgData name="David Haagensen (5249412)" userId="S::5249412@student.gloscol.ac.uk::6d1dce2e-e96a-42e5-b1c6-18d3b8fda315" providerId="AD" clId="Web-{B6A8264B-2848-8441-1B44-5F559CAD8078}" dt="2023-05-16T18:35:09.160" v="11" actId="14100"/>
          <ac:spMkLst>
            <pc:docMk/>
            <pc:sldMk cId="2799801641" sldId="262"/>
            <ac:spMk id="6" creationId="{EB489145-8D52-7B29-BCDE-AD4609A113E4}"/>
          </ac:spMkLst>
        </pc:spChg>
        <pc:graphicFrameChg chg="mod modGraphic">
          <ac:chgData name="David Haagensen (5249412)" userId="S::5249412@student.gloscol.ac.uk::6d1dce2e-e96a-42e5-b1c6-18d3b8fda315" providerId="AD" clId="Web-{B6A8264B-2848-8441-1B44-5F559CAD8078}" dt="2023-05-16T19:43:29.745" v="139" actId="1076"/>
          <ac:graphicFrameMkLst>
            <pc:docMk/>
            <pc:sldMk cId="2799801641" sldId="262"/>
            <ac:graphicFrameMk id="5" creationId="{3C4537F4-18B6-2031-4545-013A9291821D}"/>
          </ac:graphicFrameMkLst>
        </pc:graphicFrameChg>
        <pc:picChg chg="mod">
          <ac:chgData name="David Haagensen (5249412)" userId="S::5249412@student.gloscol.ac.uk::6d1dce2e-e96a-42e5-b1c6-18d3b8fda315" providerId="AD" clId="Web-{B6A8264B-2848-8441-1B44-5F559CAD8078}" dt="2023-05-16T18:34:34.784" v="0" actId="14100"/>
          <ac:picMkLst>
            <pc:docMk/>
            <pc:sldMk cId="2799801641" sldId="262"/>
            <ac:picMk id="3" creationId="{B9C66D47-04AF-4232-2BD1-27EF3AF5E71D}"/>
          </ac:picMkLst>
        </pc:picChg>
        <pc:picChg chg="mod">
          <ac:chgData name="David Haagensen (5249412)" userId="S::5249412@student.gloscol.ac.uk::6d1dce2e-e96a-42e5-b1c6-18d3b8fda315" providerId="AD" clId="Web-{B6A8264B-2848-8441-1B44-5F559CAD8078}" dt="2023-05-16T18:34:39.097" v="2" actId="14100"/>
          <ac:picMkLst>
            <pc:docMk/>
            <pc:sldMk cId="2799801641" sldId="262"/>
            <ac:picMk id="15" creationId="{BE2EFAE5-6BD2-FADD-AD00-396F24BAE9F8}"/>
          </ac:picMkLst>
        </pc:picChg>
        <pc:picChg chg="mod">
          <ac:chgData name="David Haagensen (5249412)" userId="S::5249412@student.gloscol.ac.uk::6d1dce2e-e96a-42e5-b1c6-18d3b8fda315" providerId="AD" clId="Web-{B6A8264B-2848-8441-1B44-5F559CAD8078}" dt="2023-05-16T18:34:42.066" v="4" actId="14100"/>
          <ac:picMkLst>
            <pc:docMk/>
            <pc:sldMk cId="2799801641" sldId="262"/>
            <ac:picMk id="16" creationId="{9081FD7E-EF61-86DC-A2FA-322F25B724FB}"/>
          </ac:picMkLst>
        </pc:picChg>
      </pc:sldChg>
      <pc:sldChg chg="modSp">
        <pc:chgData name="David Haagensen (5249412)" userId="S::5249412@student.gloscol.ac.uk::6d1dce2e-e96a-42e5-b1c6-18d3b8fda315" providerId="AD" clId="Web-{B6A8264B-2848-8441-1B44-5F559CAD8078}" dt="2023-05-16T20:14:39.830" v="246" actId="20577"/>
        <pc:sldMkLst>
          <pc:docMk/>
          <pc:sldMk cId="4250707219" sldId="263"/>
        </pc:sldMkLst>
        <pc:spChg chg="mod">
          <ac:chgData name="David Haagensen (5249412)" userId="S::5249412@student.gloscol.ac.uk::6d1dce2e-e96a-42e5-b1c6-18d3b8fda315" providerId="AD" clId="Web-{B6A8264B-2848-8441-1B44-5F559CAD8078}" dt="2023-05-16T19:43:47.778" v="141" actId="20577"/>
          <ac:spMkLst>
            <pc:docMk/>
            <pc:sldMk cId="4250707219" sldId="263"/>
            <ac:spMk id="2" creationId="{C7EA7514-BB44-34A8-C7FD-3505C2E2FADC}"/>
          </ac:spMkLst>
        </pc:spChg>
        <pc:spChg chg="mod">
          <ac:chgData name="David Haagensen (5249412)" userId="S::5249412@student.gloscol.ac.uk::6d1dce2e-e96a-42e5-b1c6-18d3b8fda315" providerId="AD" clId="Web-{B6A8264B-2848-8441-1B44-5F559CAD8078}" dt="2023-05-16T20:14:39.830" v="246" actId="20577"/>
          <ac:spMkLst>
            <pc:docMk/>
            <pc:sldMk cId="4250707219" sldId="263"/>
            <ac:spMk id="3" creationId="{76089DF8-DFC8-D6C6-B076-B2252F8022C6}"/>
          </ac:spMkLst>
        </pc:spChg>
        <pc:graphicFrameChg chg="mod modGraphic">
          <ac:chgData name="David Haagensen (5249412)" userId="S::5249412@student.gloscol.ac.uk::6d1dce2e-e96a-42e5-b1c6-18d3b8fda315" providerId="AD" clId="Web-{B6A8264B-2848-8441-1B44-5F559CAD8078}" dt="2023-05-16T19:57:59.474" v="202"/>
          <ac:graphicFrameMkLst>
            <pc:docMk/>
            <pc:sldMk cId="4250707219" sldId="263"/>
            <ac:graphicFrameMk id="5" creationId="{60A1E6AD-D9C6-8738-4570-CA65E23C2508}"/>
          </ac:graphicFrameMkLst>
        </pc:graphicFrameChg>
        <pc:picChg chg="mod">
          <ac:chgData name="David Haagensen (5249412)" userId="S::5249412@student.gloscol.ac.uk::6d1dce2e-e96a-42e5-b1c6-18d3b8fda315" providerId="AD" clId="Web-{B6A8264B-2848-8441-1B44-5F559CAD8078}" dt="2023-05-16T20:14:26.439" v="238" actId="1076"/>
          <ac:picMkLst>
            <pc:docMk/>
            <pc:sldMk cId="4250707219" sldId="263"/>
            <ac:picMk id="4" creationId="{E716872E-B79F-6873-878A-8064CEEB9988}"/>
          </ac:picMkLst>
        </pc:picChg>
        <pc:picChg chg="mod">
          <ac:chgData name="David Haagensen (5249412)" userId="S::5249412@student.gloscol.ac.uk::6d1dce2e-e96a-42e5-b1c6-18d3b8fda315" providerId="AD" clId="Web-{B6A8264B-2848-8441-1B44-5F559CAD8078}" dt="2023-05-16T20:14:30.595" v="241" actId="1076"/>
          <ac:picMkLst>
            <pc:docMk/>
            <pc:sldMk cId="4250707219" sldId="263"/>
            <ac:picMk id="6" creationId="{C654A035-19BE-D48D-4318-8C4EDF10F2BA}"/>
          </ac:picMkLst>
        </pc:picChg>
      </pc:sldChg>
      <pc:sldChg chg="delSp modSp">
        <pc:chgData name="David Haagensen (5249412)" userId="S::5249412@student.gloscol.ac.uk::6d1dce2e-e96a-42e5-b1c6-18d3b8fda315" providerId="AD" clId="Web-{B6A8264B-2848-8441-1B44-5F559CAD8078}" dt="2023-05-16T22:42:20.016" v="1214"/>
        <pc:sldMkLst>
          <pc:docMk/>
          <pc:sldMk cId="1638338815" sldId="264"/>
        </pc:sldMkLst>
        <pc:spChg chg="del">
          <ac:chgData name="David Haagensen (5249412)" userId="S::5249412@student.gloscol.ac.uk::6d1dce2e-e96a-42e5-b1c6-18d3b8fda315" providerId="AD" clId="Web-{B6A8264B-2848-8441-1B44-5F559CAD8078}" dt="2023-05-16T21:53:49.328" v="743"/>
          <ac:spMkLst>
            <pc:docMk/>
            <pc:sldMk cId="1638338815" sldId="264"/>
            <ac:spMk id="3" creationId="{287EED7F-0774-B208-33C5-6D713BFEDE1B}"/>
          </ac:spMkLst>
        </pc:spChg>
        <pc:spChg chg="mod">
          <ac:chgData name="David Haagensen (5249412)" userId="S::5249412@student.gloscol.ac.uk::6d1dce2e-e96a-42e5-b1c6-18d3b8fda315" providerId="AD" clId="Web-{B6A8264B-2848-8441-1B44-5F559CAD8078}" dt="2023-05-16T22:18:00.103" v="886" actId="20577"/>
          <ac:spMkLst>
            <pc:docMk/>
            <pc:sldMk cId="1638338815" sldId="264"/>
            <ac:spMk id="4" creationId="{4F03497B-5A2A-CA88-2D64-01E441F50A47}"/>
          </ac:spMkLst>
        </pc:spChg>
        <pc:spChg chg="mod">
          <ac:chgData name="David Haagensen (5249412)" userId="S::5249412@student.gloscol.ac.uk::6d1dce2e-e96a-42e5-b1c6-18d3b8fda315" providerId="AD" clId="Web-{B6A8264B-2848-8441-1B44-5F559CAD8078}" dt="2023-05-16T19:44:04.700" v="145" actId="20577"/>
          <ac:spMkLst>
            <pc:docMk/>
            <pc:sldMk cId="1638338815" sldId="264"/>
            <ac:spMk id="7" creationId="{EA7BC6C7-A77A-3A2B-1132-70A07B95EE01}"/>
          </ac:spMkLst>
        </pc:spChg>
        <pc:graphicFrameChg chg="mod modGraphic">
          <ac:chgData name="David Haagensen (5249412)" userId="S::5249412@student.gloscol.ac.uk::6d1dce2e-e96a-42e5-b1c6-18d3b8fda315" providerId="AD" clId="Web-{B6A8264B-2848-8441-1B44-5F559CAD8078}" dt="2023-05-16T22:42:20.016" v="1214"/>
          <ac:graphicFrameMkLst>
            <pc:docMk/>
            <pc:sldMk cId="1638338815" sldId="264"/>
            <ac:graphicFrameMk id="5" creationId="{51C336ED-560C-B130-4311-374F52A133EF}"/>
          </ac:graphicFrameMkLst>
        </pc:graphicFrameChg>
      </pc:sldChg>
      <pc:sldChg chg="addSp modSp">
        <pc:chgData name="David Haagensen (5249412)" userId="S::5249412@student.gloscol.ac.uk::6d1dce2e-e96a-42e5-b1c6-18d3b8fda315" providerId="AD" clId="Web-{B6A8264B-2848-8441-1B44-5F559CAD8078}" dt="2023-05-16T21:18:41.301" v="601" actId="14100"/>
        <pc:sldMkLst>
          <pc:docMk/>
          <pc:sldMk cId="1053555607" sldId="265"/>
        </pc:sldMkLst>
        <pc:spChg chg="mod">
          <ac:chgData name="David Haagensen (5249412)" userId="S::5249412@student.gloscol.ac.uk::6d1dce2e-e96a-42e5-b1c6-18d3b8fda315" providerId="AD" clId="Web-{B6A8264B-2848-8441-1B44-5F559CAD8078}" dt="2023-05-16T20:24:55.159" v="427" actId="1076"/>
          <ac:spMkLst>
            <pc:docMk/>
            <pc:sldMk cId="1053555607" sldId="265"/>
            <ac:spMk id="4" creationId="{C87B93EA-C827-27C1-E01A-4498533F348F}"/>
          </ac:spMkLst>
        </pc:spChg>
        <pc:spChg chg="mod">
          <ac:chgData name="David Haagensen (5249412)" userId="S::5249412@student.gloscol.ac.uk::6d1dce2e-e96a-42e5-b1c6-18d3b8fda315" providerId="AD" clId="Web-{B6A8264B-2848-8441-1B44-5F559CAD8078}" dt="2023-05-16T19:43:56.903" v="143" actId="20577"/>
          <ac:spMkLst>
            <pc:docMk/>
            <pc:sldMk cId="1053555607" sldId="265"/>
            <ac:spMk id="8" creationId="{DFAD75CB-43AD-DF88-3C1B-ECE88D559F5B}"/>
          </ac:spMkLst>
        </pc:spChg>
        <pc:spChg chg="mod">
          <ac:chgData name="David Haagensen (5249412)" userId="S::5249412@student.gloscol.ac.uk::6d1dce2e-e96a-42e5-b1c6-18d3b8fda315" providerId="AD" clId="Web-{B6A8264B-2848-8441-1B44-5F559CAD8078}" dt="2023-05-16T20:24:52.112" v="425" actId="1076"/>
          <ac:spMkLst>
            <pc:docMk/>
            <pc:sldMk cId="1053555607" sldId="265"/>
            <ac:spMk id="10" creationId="{ACCEDE46-EF15-23A7-A2E8-9E78638CB3A8}"/>
          </ac:spMkLst>
        </pc:spChg>
        <pc:spChg chg="mod">
          <ac:chgData name="David Haagensen (5249412)" userId="S::5249412@student.gloscol.ac.uk::6d1dce2e-e96a-42e5-b1c6-18d3b8fda315" providerId="AD" clId="Web-{B6A8264B-2848-8441-1B44-5F559CAD8078}" dt="2023-05-16T21:18:17.253" v="594" actId="20577"/>
          <ac:spMkLst>
            <pc:docMk/>
            <pc:sldMk cId="1053555607" sldId="265"/>
            <ac:spMk id="11" creationId="{11CA1E15-D42B-CAD5-2B30-D615AB23822D}"/>
          </ac:spMkLst>
        </pc:spChg>
        <pc:graphicFrameChg chg="mod modGraphic">
          <ac:chgData name="David Haagensen (5249412)" userId="S::5249412@student.gloscol.ac.uk::6d1dce2e-e96a-42e5-b1c6-18d3b8fda315" providerId="AD" clId="Web-{B6A8264B-2848-8441-1B44-5F559CAD8078}" dt="2023-05-16T21:17:26.814" v="585"/>
          <ac:graphicFrameMkLst>
            <pc:docMk/>
            <pc:sldMk cId="1053555607" sldId="265"/>
            <ac:graphicFrameMk id="5" creationId="{D4CCC009-C184-A1E8-1E78-3E6236FBDAD1}"/>
          </ac:graphicFrameMkLst>
        </pc:graphicFrameChg>
        <pc:picChg chg="add mod">
          <ac:chgData name="David Haagensen (5249412)" userId="S::5249412@student.gloscol.ac.uk::6d1dce2e-e96a-42e5-b1c6-18d3b8fda315" providerId="AD" clId="Web-{B6A8264B-2848-8441-1B44-5F559CAD8078}" dt="2023-05-16T20:25:10.519" v="433" actId="1076"/>
          <ac:picMkLst>
            <pc:docMk/>
            <pc:sldMk cId="1053555607" sldId="265"/>
            <ac:picMk id="2" creationId="{A5A0E184-7AA5-F5E9-3D1D-1EF518584741}"/>
          </ac:picMkLst>
        </pc:picChg>
        <pc:picChg chg="mod">
          <ac:chgData name="David Haagensen (5249412)" userId="S::5249412@student.gloscol.ac.uk::6d1dce2e-e96a-42e5-b1c6-18d3b8fda315" providerId="AD" clId="Web-{B6A8264B-2848-8441-1B44-5F559CAD8078}" dt="2023-05-16T20:24:56.894" v="428" actId="1076"/>
          <ac:picMkLst>
            <pc:docMk/>
            <pc:sldMk cId="1053555607" sldId="265"/>
            <ac:picMk id="3" creationId="{ED33B1BE-144B-BC69-DE06-5C06BB947FDB}"/>
          </ac:picMkLst>
        </pc:picChg>
        <pc:picChg chg="mod">
          <ac:chgData name="David Haagensen (5249412)" userId="S::5249412@student.gloscol.ac.uk::6d1dce2e-e96a-42e5-b1c6-18d3b8fda315" providerId="AD" clId="Web-{B6A8264B-2848-8441-1B44-5F559CAD8078}" dt="2023-05-16T20:25:07.426" v="432" actId="1076"/>
          <ac:picMkLst>
            <pc:docMk/>
            <pc:sldMk cId="1053555607" sldId="265"/>
            <ac:picMk id="6" creationId="{2FDE5150-9E8F-B6FB-227C-8A5C933187CE}"/>
          </ac:picMkLst>
        </pc:picChg>
        <pc:picChg chg="mod">
          <ac:chgData name="David Haagensen (5249412)" userId="S::5249412@student.gloscol.ac.uk::6d1dce2e-e96a-42e5-b1c6-18d3b8fda315" providerId="AD" clId="Web-{B6A8264B-2848-8441-1B44-5F559CAD8078}" dt="2023-05-16T20:25:13.988" v="434" actId="1076"/>
          <ac:picMkLst>
            <pc:docMk/>
            <pc:sldMk cId="1053555607" sldId="265"/>
            <ac:picMk id="7" creationId="{9E2F0724-6844-3743-8D8E-7EC6FEFEDE46}"/>
          </ac:picMkLst>
        </pc:picChg>
        <pc:picChg chg="add mod">
          <ac:chgData name="David Haagensen (5249412)" userId="S::5249412@student.gloscol.ac.uk::6d1dce2e-e96a-42e5-b1c6-18d3b8fda315" providerId="AD" clId="Web-{B6A8264B-2848-8441-1B44-5F559CAD8078}" dt="2023-05-16T20:25:05.707" v="431" actId="1076"/>
          <ac:picMkLst>
            <pc:docMk/>
            <pc:sldMk cId="1053555607" sldId="265"/>
            <ac:picMk id="9" creationId="{DCD89334-EEDC-F299-11D1-F6983DCBB0CA}"/>
          </ac:picMkLst>
        </pc:picChg>
        <pc:picChg chg="add mod">
          <ac:chgData name="David Haagensen (5249412)" userId="S::5249412@student.gloscol.ac.uk::6d1dce2e-e96a-42e5-b1c6-18d3b8fda315" providerId="AD" clId="Web-{B6A8264B-2848-8441-1B44-5F559CAD8078}" dt="2023-05-16T21:18:41.301" v="601" actId="14100"/>
          <ac:picMkLst>
            <pc:docMk/>
            <pc:sldMk cId="1053555607" sldId="265"/>
            <ac:picMk id="12" creationId="{3F1E3024-DCED-1E29-6472-3C863B177758}"/>
          </ac:picMkLst>
        </pc:picChg>
      </pc:sldChg>
      <pc:sldChg chg="addSp delSp modSp">
        <pc:chgData name="David Haagensen (5249412)" userId="S::5249412@student.gloscol.ac.uk::6d1dce2e-e96a-42e5-b1c6-18d3b8fda315" providerId="AD" clId="Web-{B6A8264B-2848-8441-1B44-5F559CAD8078}" dt="2023-05-16T22:32:55.204" v="994" actId="1076"/>
        <pc:sldMkLst>
          <pc:docMk/>
          <pc:sldMk cId="1723386475" sldId="266"/>
        </pc:sldMkLst>
        <pc:spChg chg="mod">
          <ac:chgData name="David Haagensen (5249412)" userId="S::5249412@student.gloscol.ac.uk::6d1dce2e-e96a-42e5-b1c6-18d3b8fda315" providerId="AD" clId="Web-{B6A8264B-2848-8441-1B44-5F559CAD8078}" dt="2023-05-16T22:32:55.204" v="994" actId="1076"/>
          <ac:spMkLst>
            <pc:docMk/>
            <pc:sldMk cId="1723386475" sldId="266"/>
            <ac:spMk id="2" creationId="{94455657-8252-D667-47E0-EFC30C129045}"/>
          </ac:spMkLst>
        </pc:spChg>
        <pc:spChg chg="mod">
          <ac:chgData name="David Haagensen (5249412)" userId="S::5249412@student.gloscol.ac.uk::6d1dce2e-e96a-42e5-b1c6-18d3b8fda315" providerId="AD" clId="Web-{B6A8264B-2848-8441-1B44-5F559CAD8078}" dt="2023-05-16T19:44:10.998" v="146" actId="20577"/>
          <ac:spMkLst>
            <pc:docMk/>
            <pc:sldMk cId="1723386475" sldId="266"/>
            <ac:spMk id="3" creationId="{873E5FFD-8735-0A5D-51DD-0B76707E91CF}"/>
          </ac:spMkLst>
        </pc:spChg>
        <pc:spChg chg="add mod">
          <ac:chgData name="David Haagensen (5249412)" userId="S::5249412@student.gloscol.ac.uk::6d1dce2e-e96a-42e5-b1c6-18d3b8fda315" providerId="AD" clId="Web-{B6A8264B-2848-8441-1B44-5F559CAD8078}" dt="2023-05-16T22:20:46.123" v="907" actId="20577"/>
          <ac:spMkLst>
            <pc:docMk/>
            <pc:sldMk cId="1723386475" sldId="266"/>
            <ac:spMk id="8" creationId="{3EF93908-04F2-D377-0E21-0A0CA049C064}"/>
          </ac:spMkLst>
        </pc:spChg>
        <pc:picChg chg="add del mod">
          <ac:chgData name="David Haagensen (5249412)" userId="S::5249412@student.gloscol.ac.uk::6d1dce2e-e96a-42e5-b1c6-18d3b8fda315" providerId="AD" clId="Web-{B6A8264B-2848-8441-1B44-5F559CAD8078}" dt="2023-05-16T22:19:24.121" v="890"/>
          <ac:picMkLst>
            <pc:docMk/>
            <pc:sldMk cId="1723386475" sldId="266"/>
            <ac:picMk id="4" creationId="{DEB99BCB-A17D-BEA8-652F-6BD87BEFF0D5}"/>
          </ac:picMkLst>
        </pc:picChg>
        <pc:picChg chg="add del mod">
          <ac:chgData name="David Haagensen (5249412)" userId="S::5249412@student.gloscol.ac.uk::6d1dce2e-e96a-42e5-b1c6-18d3b8fda315" providerId="AD" clId="Web-{B6A8264B-2848-8441-1B44-5F559CAD8078}" dt="2023-05-16T22:19:31.371" v="893"/>
          <ac:picMkLst>
            <pc:docMk/>
            <pc:sldMk cId="1723386475" sldId="266"/>
            <ac:picMk id="6" creationId="{553281F4-A329-59B6-F717-8C9E78495489}"/>
          </ac:picMkLst>
        </pc:picChg>
        <pc:picChg chg="add mod">
          <ac:chgData name="David Haagensen (5249412)" userId="S::5249412@student.gloscol.ac.uk::6d1dce2e-e96a-42e5-b1c6-18d3b8fda315" providerId="AD" clId="Web-{B6A8264B-2848-8441-1B44-5F559CAD8078}" dt="2023-05-16T22:19:44.778" v="899" actId="1076"/>
          <ac:picMkLst>
            <pc:docMk/>
            <pc:sldMk cId="1723386475" sldId="266"/>
            <ac:picMk id="7" creationId="{2A19F575-1704-372F-3269-D281D8876B0B}"/>
          </ac:picMkLst>
        </pc:picChg>
      </pc:sldChg>
      <pc:sldChg chg="addSp modSp">
        <pc:chgData name="David Haagensen (5249412)" userId="S::5249412@student.gloscol.ac.uk::6d1dce2e-e96a-42e5-b1c6-18d3b8fda315" providerId="AD" clId="Web-{B6A8264B-2848-8441-1B44-5F559CAD8078}" dt="2023-05-16T22:43:44.659" v="1246" actId="20577"/>
        <pc:sldMkLst>
          <pc:docMk/>
          <pc:sldMk cId="3474914178" sldId="267"/>
        </pc:sldMkLst>
        <pc:spChg chg="add mod">
          <ac:chgData name="David Haagensen (5249412)" userId="S::5249412@student.gloscol.ac.uk::6d1dce2e-e96a-42e5-b1c6-18d3b8fda315" providerId="AD" clId="Web-{B6A8264B-2848-8441-1B44-5F559CAD8078}" dt="2023-05-16T22:43:44.659" v="1246" actId="20577"/>
          <ac:spMkLst>
            <pc:docMk/>
            <pc:sldMk cId="3474914178" sldId="267"/>
            <ac:spMk id="2" creationId="{8BDA8F1D-86A6-22F5-095D-7DB89B0DC463}"/>
          </ac:spMkLst>
        </pc:spChg>
        <pc:spChg chg="mod">
          <ac:chgData name="David Haagensen (5249412)" userId="S::5249412@student.gloscol.ac.uk::6d1dce2e-e96a-42e5-b1c6-18d3b8fda315" providerId="AD" clId="Web-{B6A8264B-2848-8441-1B44-5F559CAD8078}" dt="2023-05-16T19:44:18.701" v="148" actId="20577"/>
          <ac:spMkLst>
            <pc:docMk/>
            <pc:sldMk cId="3474914178" sldId="267"/>
            <ac:spMk id="3" creationId="{27205C35-7C73-4DC0-D0DB-28D5259F24EA}"/>
          </ac:spMkLst>
        </pc:spChg>
        <pc:graphicFrameChg chg="mod modGraphic">
          <ac:chgData name="David Haagensen (5249412)" userId="S::5249412@student.gloscol.ac.uk::6d1dce2e-e96a-42e5-b1c6-18d3b8fda315" providerId="AD" clId="Web-{B6A8264B-2848-8441-1B44-5F559CAD8078}" dt="2023-05-16T22:41:32.827" v="1177"/>
          <ac:graphicFrameMkLst>
            <pc:docMk/>
            <pc:sldMk cId="3474914178" sldId="267"/>
            <ac:graphicFrameMk id="5" creationId="{F6139FEA-6016-0E06-C935-36C41E695C39}"/>
          </ac:graphicFrameMkLst>
        </pc:graphicFrameChg>
      </pc:sldChg>
      <pc:sldChg chg="addSp delSp modSp">
        <pc:chgData name="David Haagensen (5249412)" userId="S::5249412@student.gloscol.ac.uk::6d1dce2e-e96a-42e5-b1c6-18d3b8fda315" providerId="AD" clId="Web-{B6A8264B-2848-8441-1B44-5F559CAD8078}" dt="2023-05-16T21:53:11.359" v="742"/>
        <pc:sldMkLst>
          <pc:docMk/>
          <pc:sldMk cId="1173738627" sldId="268"/>
        </pc:sldMkLst>
        <pc:spChg chg="mod">
          <ac:chgData name="David Haagensen (5249412)" userId="S::5249412@student.gloscol.ac.uk::6d1dce2e-e96a-42e5-b1c6-18d3b8fda315" providerId="AD" clId="Web-{B6A8264B-2848-8441-1B44-5F559CAD8078}" dt="2023-05-16T19:43:59.778" v="144" actId="20577"/>
          <ac:spMkLst>
            <pc:docMk/>
            <pc:sldMk cId="1173738627" sldId="268"/>
            <ac:spMk id="6" creationId="{A7539652-0158-0B42-A492-004B2B0AEC31}"/>
          </ac:spMkLst>
        </pc:spChg>
        <pc:spChg chg="mod">
          <ac:chgData name="David Haagensen (5249412)" userId="S::5249412@student.gloscol.ac.uk::6d1dce2e-e96a-42e5-b1c6-18d3b8fda315" providerId="AD" clId="Web-{B6A8264B-2848-8441-1B44-5F559CAD8078}" dt="2023-05-16T21:52:03.279" v="688" actId="1076"/>
          <ac:spMkLst>
            <pc:docMk/>
            <pc:sldMk cId="1173738627" sldId="268"/>
            <ac:spMk id="7" creationId="{A8C23D18-72FB-02D6-1FEF-7A83C9430D1D}"/>
          </ac:spMkLst>
        </pc:spChg>
        <pc:graphicFrameChg chg="mod modGraphic">
          <ac:chgData name="David Haagensen (5249412)" userId="S::5249412@student.gloscol.ac.uk::6d1dce2e-e96a-42e5-b1c6-18d3b8fda315" providerId="AD" clId="Web-{B6A8264B-2848-8441-1B44-5F559CAD8078}" dt="2023-05-16T21:53:11.359" v="742"/>
          <ac:graphicFrameMkLst>
            <pc:docMk/>
            <pc:sldMk cId="1173738627" sldId="268"/>
            <ac:graphicFrameMk id="5" creationId="{A2375CAB-4A71-F207-C2D6-5A53DD608EEB}"/>
          </ac:graphicFrameMkLst>
        </pc:graphicFrameChg>
        <pc:picChg chg="add del mod">
          <ac:chgData name="David Haagensen (5249412)" userId="S::5249412@student.gloscol.ac.uk::6d1dce2e-e96a-42e5-b1c6-18d3b8fda315" providerId="AD" clId="Web-{B6A8264B-2848-8441-1B44-5F559CAD8078}" dt="2023-05-16T21:19:28.786" v="609"/>
          <ac:picMkLst>
            <pc:docMk/>
            <pc:sldMk cId="1173738627" sldId="268"/>
            <ac:picMk id="2" creationId="{517DF6B1-34F5-E0E4-C884-E376F7374677}"/>
          </ac:picMkLst>
        </pc:picChg>
        <pc:picChg chg="mod">
          <ac:chgData name="David Haagensen (5249412)" userId="S::5249412@student.gloscol.ac.uk::6d1dce2e-e96a-42e5-b1c6-18d3b8fda315" providerId="AD" clId="Web-{B6A8264B-2848-8441-1B44-5F559CAD8078}" dt="2023-05-16T21:50:37.012" v="630" actId="1076"/>
          <ac:picMkLst>
            <pc:docMk/>
            <pc:sldMk cId="1173738627" sldId="268"/>
            <ac:picMk id="3" creationId="{B179E166-7153-9913-5CE1-06970BFAB868}"/>
          </ac:picMkLst>
        </pc:picChg>
        <pc:picChg chg="del">
          <ac:chgData name="David Haagensen (5249412)" userId="S::5249412@student.gloscol.ac.uk::6d1dce2e-e96a-42e5-b1c6-18d3b8fda315" providerId="AD" clId="Web-{B6A8264B-2848-8441-1B44-5F559CAD8078}" dt="2023-05-16T21:19:30.724" v="610"/>
          <ac:picMkLst>
            <pc:docMk/>
            <pc:sldMk cId="1173738627" sldId="268"/>
            <ac:picMk id="4" creationId="{27441793-4178-7904-69C0-BD38D005CDAC}"/>
          </ac:picMkLst>
        </pc:picChg>
        <pc:picChg chg="add del mod">
          <ac:chgData name="David Haagensen (5249412)" userId="S::5249412@student.gloscol.ac.uk::6d1dce2e-e96a-42e5-b1c6-18d3b8fda315" providerId="AD" clId="Web-{B6A8264B-2848-8441-1B44-5F559CAD8078}" dt="2023-05-16T21:50:27.480" v="627"/>
          <ac:picMkLst>
            <pc:docMk/>
            <pc:sldMk cId="1173738627" sldId="268"/>
            <ac:picMk id="9" creationId="{B0D234D6-5F07-369E-1965-A38C05E6F357}"/>
          </ac:picMkLst>
        </pc:picChg>
        <pc:picChg chg="add mod">
          <ac:chgData name="David Haagensen (5249412)" userId="S::5249412@student.gloscol.ac.uk::6d1dce2e-e96a-42e5-b1c6-18d3b8fda315" providerId="AD" clId="Web-{B6A8264B-2848-8441-1B44-5F559CAD8078}" dt="2023-05-16T21:50:33.840" v="629" actId="1076"/>
          <ac:picMkLst>
            <pc:docMk/>
            <pc:sldMk cId="1173738627" sldId="268"/>
            <ac:picMk id="10" creationId="{139B7FA6-0CAA-EB76-EA97-E9E5B090E851}"/>
          </ac:picMkLst>
        </pc:picChg>
        <pc:cxnChg chg="del">
          <ac:chgData name="David Haagensen (5249412)" userId="S::5249412@student.gloscol.ac.uk::6d1dce2e-e96a-42e5-b1c6-18d3b8fda315" providerId="AD" clId="Web-{B6A8264B-2848-8441-1B44-5F559CAD8078}" dt="2023-05-16T21:19:38.318" v="612"/>
          <ac:cxnSpMkLst>
            <pc:docMk/>
            <pc:sldMk cId="1173738627" sldId="268"/>
            <ac:cxnSpMk id="8" creationId="{0F0AEFF6-F9EF-AEFC-7987-2524559D2FA9}"/>
          </ac:cxnSpMkLst>
        </pc:cxnChg>
      </pc:sldChg>
      <pc:sldChg chg="modSp">
        <pc:chgData name="David Haagensen (5249412)" userId="S::5249412@student.gloscol.ac.uk::6d1dce2e-e96a-42e5-b1c6-18d3b8fda315" providerId="AD" clId="Web-{B6A8264B-2848-8441-1B44-5F559CAD8078}" dt="2023-05-16T20:17:46.648" v="365" actId="20577"/>
        <pc:sldMkLst>
          <pc:docMk/>
          <pc:sldMk cId="1639952592" sldId="269"/>
        </pc:sldMkLst>
        <pc:spChg chg="mod">
          <ac:chgData name="David Haagensen (5249412)" userId="S::5249412@student.gloscol.ac.uk::6d1dce2e-e96a-42e5-b1c6-18d3b8fda315" providerId="AD" clId="Web-{B6A8264B-2848-8441-1B44-5F559CAD8078}" dt="2023-05-16T20:17:46.648" v="365" actId="20577"/>
          <ac:spMkLst>
            <pc:docMk/>
            <pc:sldMk cId="1639952592" sldId="269"/>
            <ac:spMk id="2" creationId="{F63C48E3-5556-570E-CDAE-CF347770C41F}"/>
          </ac:spMkLst>
        </pc:spChg>
        <pc:spChg chg="mod">
          <ac:chgData name="David Haagensen (5249412)" userId="S::5249412@student.gloscol.ac.uk::6d1dce2e-e96a-42e5-b1c6-18d3b8fda315" providerId="AD" clId="Web-{B6A8264B-2848-8441-1B44-5F559CAD8078}" dt="2023-05-16T19:43:50.684" v="142" actId="20577"/>
          <ac:spMkLst>
            <pc:docMk/>
            <pc:sldMk cId="1639952592" sldId="269"/>
            <ac:spMk id="3" creationId="{11F6EEA7-AB74-8865-0662-6D5F6ED0AD74}"/>
          </ac:spMkLst>
        </pc:spChg>
        <pc:graphicFrameChg chg="mod modGraphic">
          <ac:chgData name="David Haagensen (5249412)" userId="S::5249412@student.gloscol.ac.uk::6d1dce2e-e96a-42e5-b1c6-18d3b8fda315" providerId="AD" clId="Web-{B6A8264B-2848-8441-1B44-5F559CAD8078}" dt="2023-05-16T20:17:09.896" v="335"/>
          <ac:graphicFrameMkLst>
            <pc:docMk/>
            <pc:sldMk cId="1639952592" sldId="269"/>
            <ac:graphicFrameMk id="5" creationId="{F9849A57-984F-B273-95A4-3984063500FD}"/>
          </ac:graphicFrameMkLst>
        </pc:graphicFrameChg>
        <pc:picChg chg="mod">
          <ac:chgData name="David Haagensen (5249412)" userId="S::5249412@student.gloscol.ac.uk::6d1dce2e-e96a-42e5-b1c6-18d3b8fda315" providerId="AD" clId="Web-{B6A8264B-2848-8441-1B44-5F559CAD8078}" dt="2023-05-16T18:36:55.162" v="18" actId="14100"/>
          <ac:picMkLst>
            <pc:docMk/>
            <pc:sldMk cId="1639952592" sldId="269"/>
            <ac:picMk id="4" creationId="{E678AE15-8BAE-67AA-3700-196E8A3DEE89}"/>
          </ac:picMkLst>
        </pc:picChg>
        <pc:picChg chg="mod">
          <ac:chgData name="David Haagensen (5249412)" userId="S::5249412@student.gloscol.ac.uk::6d1dce2e-e96a-42e5-b1c6-18d3b8fda315" providerId="AD" clId="Web-{B6A8264B-2848-8441-1B44-5F559CAD8078}" dt="2023-05-16T18:36:48.786" v="14" actId="14100"/>
          <ac:picMkLst>
            <pc:docMk/>
            <pc:sldMk cId="1639952592" sldId="269"/>
            <ac:picMk id="6" creationId="{A1DDD82B-E4B4-BA8C-B762-ED7C5E466BDB}"/>
          </ac:picMkLst>
        </pc:picChg>
      </pc:sldChg>
      <pc:sldChg chg="addSp modSp">
        <pc:chgData name="David Haagensen (5249412)" userId="S::5249412@student.gloscol.ac.uk::6d1dce2e-e96a-42e5-b1c6-18d3b8fda315" providerId="AD" clId="Web-{B6A8264B-2848-8441-1B44-5F559CAD8078}" dt="2023-05-16T22:40:45.248" v="1141"/>
        <pc:sldMkLst>
          <pc:docMk/>
          <pc:sldMk cId="100731309" sldId="270"/>
        </pc:sldMkLst>
        <pc:spChg chg="add mod">
          <ac:chgData name="David Haagensen (5249412)" userId="S::5249412@student.gloscol.ac.uk::6d1dce2e-e96a-42e5-b1c6-18d3b8fda315" providerId="AD" clId="Web-{B6A8264B-2848-8441-1B44-5F559CAD8078}" dt="2023-05-16T22:22:17.673" v="930" actId="20577"/>
          <ac:spMkLst>
            <pc:docMk/>
            <pc:sldMk cId="100731309" sldId="270"/>
            <ac:spMk id="2" creationId="{9E0FE4A5-501D-C267-414A-C6317CFD1A8E}"/>
          </ac:spMkLst>
        </pc:spChg>
        <pc:spChg chg="mod">
          <ac:chgData name="David Haagensen (5249412)" userId="S::5249412@student.gloscol.ac.uk::6d1dce2e-e96a-42e5-b1c6-18d3b8fda315" providerId="AD" clId="Web-{B6A8264B-2848-8441-1B44-5F559CAD8078}" dt="2023-05-16T19:44:14.060" v="147" actId="20577"/>
          <ac:spMkLst>
            <pc:docMk/>
            <pc:sldMk cId="100731309" sldId="270"/>
            <ac:spMk id="7" creationId="{F8C23326-8FC6-5212-04B8-A0BB11745419}"/>
          </ac:spMkLst>
        </pc:spChg>
        <pc:graphicFrameChg chg="mod modGraphic">
          <ac:chgData name="David Haagensen (5249412)" userId="S::5249412@student.gloscol.ac.uk::6d1dce2e-e96a-42e5-b1c6-18d3b8fda315" providerId="AD" clId="Web-{B6A8264B-2848-8441-1B44-5F559CAD8078}" dt="2023-05-16T22:40:45.248" v="1141"/>
          <ac:graphicFrameMkLst>
            <pc:docMk/>
            <pc:sldMk cId="100731309" sldId="270"/>
            <ac:graphicFrameMk id="5" creationId="{8EB62CB4-41D9-A11C-AA3E-2B0BF77A7B91}"/>
          </ac:graphicFrameMkLst>
        </pc:graphicFrameChg>
        <pc:picChg chg="mod">
          <ac:chgData name="David Haagensen (5249412)" userId="S::5249412@student.gloscol.ac.uk::6d1dce2e-e96a-42e5-b1c6-18d3b8fda315" providerId="AD" clId="Web-{B6A8264B-2848-8441-1B44-5F559CAD8078}" dt="2023-05-16T22:21:46.359" v="916" actId="1076"/>
          <ac:picMkLst>
            <pc:docMk/>
            <pc:sldMk cId="100731309" sldId="270"/>
            <ac:picMk id="3" creationId="{37FE40BD-8668-4A57-6781-C2177A63D6C9}"/>
          </ac:picMkLst>
        </pc:picChg>
        <pc:picChg chg="mod">
          <ac:chgData name="David Haagensen (5249412)" userId="S::5249412@student.gloscol.ac.uk::6d1dce2e-e96a-42e5-b1c6-18d3b8fda315" providerId="AD" clId="Web-{B6A8264B-2848-8441-1B44-5F559CAD8078}" dt="2023-05-16T22:21:44.672" v="915" actId="14100"/>
          <ac:picMkLst>
            <pc:docMk/>
            <pc:sldMk cId="100731309" sldId="270"/>
            <ac:picMk id="4" creationId="{7F419122-610C-10BB-C775-7798CC155018}"/>
          </ac:picMkLst>
        </pc:picChg>
        <pc:picChg chg="mod">
          <ac:chgData name="David Haagensen (5249412)" userId="S::5249412@student.gloscol.ac.uk::6d1dce2e-e96a-42e5-b1c6-18d3b8fda315" providerId="AD" clId="Web-{B6A8264B-2848-8441-1B44-5F559CAD8078}" dt="2023-05-16T22:21:50.672" v="917" actId="14100"/>
          <ac:picMkLst>
            <pc:docMk/>
            <pc:sldMk cId="100731309" sldId="270"/>
            <ac:picMk id="6" creationId="{D8FAE666-EC67-2129-A88B-3E2122A45A87}"/>
          </ac:picMkLst>
        </pc:picChg>
      </pc:sldChg>
      <pc:sldChg chg="modSp">
        <pc:chgData name="David Haagensen (5249412)" userId="S::5249412@student.gloscol.ac.uk::6d1dce2e-e96a-42e5-b1c6-18d3b8fda315" providerId="AD" clId="Web-{B6A8264B-2848-8441-1B44-5F559CAD8078}" dt="2023-05-16T18:38:25.616" v="21" actId="1076"/>
        <pc:sldMkLst>
          <pc:docMk/>
          <pc:sldMk cId="1772902162" sldId="275"/>
        </pc:sldMkLst>
        <pc:graphicFrameChg chg="mod">
          <ac:chgData name="David Haagensen (5249412)" userId="S::5249412@student.gloscol.ac.uk::6d1dce2e-e96a-42e5-b1c6-18d3b8fda315" providerId="AD" clId="Web-{B6A8264B-2848-8441-1B44-5F559CAD8078}" dt="2023-05-16T18:38:25.616" v="21" actId="1076"/>
          <ac:graphicFrameMkLst>
            <pc:docMk/>
            <pc:sldMk cId="1772902162" sldId="275"/>
            <ac:graphicFrameMk id="5" creationId="{770ACBB8-AFB0-216E-16B9-9942EC636E6A}"/>
          </ac:graphicFrameMkLst>
        </pc:graphicFrameChg>
      </pc:sldChg>
      <pc:sldChg chg="addSp modSp">
        <pc:chgData name="David Haagensen (5249412)" userId="S::5249412@student.gloscol.ac.uk::6d1dce2e-e96a-42e5-b1c6-18d3b8fda315" providerId="AD" clId="Web-{B6A8264B-2848-8441-1B44-5F559CAD8078}" dt="2023-05-16T22:54:51.239" v="1303" actId="1076"/>
        <pc:sldMkLst>
          <pc:docMk/>
          <pc:sldMk cId="1138829272" sldId="280"/>
        </pc:sldMkLst>
        <pc:spChg chg="mod">
          <ac:chgData name="David Haagensen (5249412)" userId="S::5249412@student.gloscol.ac.uk::6d1dce2e-e96a-42e5-b1c6-18d3b8fda315" providerId="AD" clId="Web-{B6A8264B-2848-8441-1B44-5F559CAD8078}" dt="2023-05-16T22:53:43.440" v="1293" actId="20577"/>
          <ac:spMkLst>
            <pc:docMk/>
            <pc:sldMk cId="1138829272" sldId="280"/>
            <ac:spMk id="4" creationId="{4244496F-8389-30AA-3D82-36CDF825E2D9}"/>
          </ac:spMkLst>
        </pc:spChg>
        <pc:picChg chg="mod">
          <ac:chgData name="David Haagensen (5249412)" userId="S::5249412@student.gloscol.ac.uk::6d1dce2e-e96a-42e5-b1c6-18d3b8fda315" providerId="AD" clId="Web-{B6A8264B-2848-8441-1B44-5F559CAD8078}" dt="2023-05-16T22:52:44.016" v="1287" actId="14100"/>
          <ac:picMkLst>
            <pc:docMk/>
            <pc:sldMk cId="1138829272" sldId="280"/>
            <ac:picMk id="2" creationId="{655CFE94-B9FA-166D-BF59-87474680EF79}"/>
          </ac:picMkLst>
        </pc:picChg>
        <pc:picChg chg="add mod">
          <ac:chgData name="David Haagensen (5249412)" userId="S::5249412@student.gloscol.ac.uk::6d1dce2e-e96a-42e5-b1c6-18d3b8fda315" providerId="AD" clId="Web-{B6A8264B-2848-8441-1B44-5F559CAD8078}" dt="2023-05-16T22:53:46.456" v="1294" actId="1076"/>
          <ac:picMkLst>
            <pc:docMk/>
            <pc:sldMk cId="1138829272" sldId="280"/>
            <ac:picMk id="3" creationId="{28BA3FFF-838B-CBB0-1517-C0269E0F3A05}"/>
          </ac:picMkLst>
        </pc:picChg>
        <pc:picChg chg="add mod">
          <ac:chgData name="David Haagensen (5249412)" userId="S::5249412@student.gloscol.ac.uk::6d1dce2e-e96a-42e5-b1c6-18d3b8fda315" providerId="AD" clId="Web-{B6A8264B-2848-8441-1B44-5F559CAD8078}" dt="2023-05-16T22:54:26.175" v="1301" actId="1076"/>
          <ac:picMkLst>
            <pc:docMk/>
            <pc:sldMk cId="1138829272" sldId="280"/>
            <ac:picMk id="5" creationId="{1BAB60B9-B086-E9B6-F3D0-05FAF606CD1A}"/>
          </ac:picMkLst>
        </pc:picChg>
        <pc:picChg chg="add mod">
          <ac:chgData name="David Haagensen (5249412)" userId="S::5249412@student.gloscol.ac.uk::6d1dce2e-e96a-42e5-b1c6-18d3b8fda315" providerId="AD" clId="Web-{B6A8264B-2848-8441-1B44-5F559CAD8078}" dt="2023-05-16T22:54:51.239" v="1303" actId="1076"/>
          <ac:picMkLst>
            <pc:docMk/>
            <pc:sldMk cId="1138829272" sldId="280"/>
            <ac:picMk id="6" creationId="{C77083AB-0DF9-1073-E413-6CC089FED6EA}"/>
          </ac:picMkLst>
        </pc:picChg>
      </pc:sldChg>
      <pc:sldChg chg="modSp">
        <pc:chgData name="David Haagensen (5249412)" userId="S::5249412@student.gloscol.ac.uk::6d1dce2e-e96a-42e5-b1c6-18d3b8fda315" providerId="AD" clId="Web-{B6A8264B-2848-8441-1B44-5F559CAD8078}" dt="2023-05-16T22:48:00.462" v="1279" actId="20577"/>
        <pc:sldMkLst>
          <pc:docMk/>
          <pc:sldMk cId="1052461722" sldId="284"/>
        </pc:sldMkLst>
        <pc:spChg chg="mod">
          <ac:chgData name="David Haagensen (5249412)" userId="S::5249412@student.gloscol.ac.uk::6d1dce2e-e96a-42e5-b1c6-18d3b8fda315" providerId="AD" clId="Web-{B6A8264B-2848-8441-1B44-5F559CAD8078}" dt="2023-05-16T22:48:00.462" v="1279" actId="20577"/>
          <ac:spMkLst>
            <pc:docMk/>
            <pc:sldMk cId="1052461722" sldId="284"/>
            <ac:spMk id="3" creationId="{37DCCD57-81AD-8408-C59D-0BE668946798}"/>
          </ac:spMkLst>
        </pc:spChg>
      </pc:sldChg>
      <pc:sldChg chg="addSp modSp">
        <pc:chgData name="David Haagensen (5249412)" userId="S::5249412@student.gloscol.ac.uk::6d1dce2e-e96a-42e5-b1c6-18d3b8fda315" providerId="AD" clId="Web-{B6A8264B-2848-8441-1B44-5F559CAD8078}" dt="2023-05-16T22:45:32.958" v="1255" actId="20577"/>
        <pc:sldMkLst>
          <pc:docMk/>
          <pc:sldMk cId="334934558" sldId="287"/>
        </pc:sldMkLst>
        <pc:spChg chg="mod">
          <ac:chgData name="David Haagensen (5249412)" userId="S::5249412@student.gloscol.ac.uk::6d1dce2e-e96a-42e5-b1c6-18d3b8fda315" providerId="AD" clId="Web-{B6A8264B-2848-8441-1B44-5F559CAD8078}" dt="2023-05-16T19:44:22.842" v="149" actId="20577"/>
          <ac:spMkLst>
            <pc:docMk/>
            <pc:sldMk cId="334934558" sldId="287"/>
            <ac:spMk id="3" creationId="{B6010760-5099-EC61-4599-4432CB508D36}"/>
          </ac:spMkLst>
        </pc:spChg>
        <pc:spChg chg="add mod">
          <ac:chgData name="David Haagensen (5249412)" userId="S::5249412@student.gloscol.ac.uk::6d1dce2e-e96a-42e5-b1c6-18d3b8fda315" providerId="AD" clId="Web-{B6A8264B-2848-8441-1B44-5F559CAD8078}" dt="2023-05-16T22:45:32.958" v="1255" actId="20577"/>
          <ac:spMkLst>
            <pc:docMk/>
            <pc:sldMk cId="334934558" sldId="287"/>
            <ac:spMk id="4" creationId="{6B268EEE-CA38-7377-24DA-CF8DC9BC1135}"/>
          </ac:spMkLst>
        </pc:spChg>
        <pc:picChg chg="add mod">
          <ac:chgData name="David Haagensen (5249412)" userId="S::5249412@student.gloscol.ac.uk::6d1dce2e-e96a-42e5-b1c6-18d3b8fda315" providerId="AD" clId="Web-{B6A8264B-2848-8441-1B44-5F559CAD8078}" dt="2023-05-16T22:45:14.942" v="1250" actId="1076"/>
          <ac:picMkLst>
            <pc:docMk/>
            <pc:sldMk cId="334934558" sldId="287"/>
            <ac:picMk id="2" creationId="{BB1D20E8-0F95-D2E3-52D8-1432989C1ED0}"/>
          </ac:picMkLst>
        </pc:picChg>
      </pc:sldChg>
      <pc:sldChg chg="addSp modSp">
        <pc:chgData name="David Haagensen (5249412)" userId="S::5249412@student.gloscol.ac.uk::6d1dce2e-e96a-42e5-b1c6-18d3b8fda315" providerId="AD" clId="Web-{B6A8264B-2848-8441-1B44-5F559CAD8078}" dt="2023-05-16T23:16:10.845" v="1337" actId="1076"/>
        <pc:sldMkLst>
          <pc:docMk/>
          <pc:sldMk cId="316777102" sldId="288"/>
        </pc:sldMkLst>
        <pc:spChg chg="mod">
          <ac:chgData name="David Haagensen (5249412)" userId="S::5249412@student.gloscol.ac.uk::6d1dce2e-e96a-42e5-b1c6-18d3b8fda315" providerId="AD" clId="Web-{B6A8264B-2848-8441-1B44-5F559CAD8078}" dt="2023-05-16T19:45:05.126" v="160" actId="20577"/>
          <ac:spMkLst>
            <pc:docMk/>
            <pc:sldMk cId="316777102" sldId="288"/>
            <ac:spMk id="3" creationId="{BF4C4F9A-73FA-0E55-B3EC-3F3F74241012}"/>
          </ac:spMkLst>
        </pc:spChg>
        <pc:spChg chg="add mod">
          <ac:chgData name="David Haagensen (5249412)" userId="S::5249412@student.gloscol.ac.uk::6d1dce2e-e96a-42e5-b1c6-18d3b8fda315" providerId="AD" clId="Web-{B6A8264B-2848-8441-1B44-5F559CAD8078}" dt="2023-05-16T23:16:06.642" v="1334" actId="20577"/>
          <ac:spMkLst>
            <pc:docMk/>
            <pc:sldMk cId="316777102" sldId="288"/>
            <ac:spMk id="9" creationId="{78DD8108-7CD8-4899-2454-E8000AE978ED}"/>
          </ac:spMkLst>
        </pc:spChg>
        <pc:graphicFrameChg chg="mod modGraphic">
          <ac:chgData name="David Haagensen (5249412)" userId="S::5249412@student.gloscol.ac.uk::6d1dce2e-e96a-42e5-b1c6-18d3b8fda315" providerId="AD" clId="Web-{B6A8264B-2848-8441-1B44-5F559CAD8078}" dt="2023-05-16T22:46:10.772" v="1267"/>
          <ac:graphicFrameMkLst>
            <pc:docMk/>
            <pc:sldMk cId="316777102" sldId="288"/>
            <ac:graphicFrameMk id="5" creationId="{F9849A57-984F-B273-95A4-3984063500FD}"/>
          </ac:graphicFrameMkLst>
        </pc:graphicFrameChg>
        <pc:picChg chg="add mod">
          <ac:chgData name="David Haagensen (5249412)" userId="S::5249412@student.gloscol.ac.uk::6d1dce2e-e96a-42e5-b1c6-18d3b8fda315" providerId="AD" clId="Web-{B6A8264B-2848-8441-1B44-5F559CAD8078}" dt="2023-05-16T23:12:35.636" v="1305" actId="1076"/>
          <ac:picMkLst>
            <pc:docMk/>
            <pc:sldMk cId="316777102" sldId="288"/>
            <ac:picMk id="4" creationId="{9DACFD5B-F39A-8AA6-5D93-90D44E10FB6C}"/>
          </ac:picMkLst>
        </pc:picChg>
        <pc:picChg chg="add mod">
          <ac:chgData name="David Haagensen (5249412)" userId="S::5249412@student.gloscol.ac.uk::6d1dce2e-e96a-42e5-b1c6-18d3b8fda315" providerId="AD" clId="Web-{B6A8264B-2848-8441-1B44-5F559CAD8078}" dt="2023-05-16T23:12:44.152" v="1307" actId="1076"/>
          <ac:picMkLst>
            <pc:docMk/>
            <pc:sldMk cId="316777102" sldId="288"/>
            <ac:picMk id="7" creationId="{54B0F057-98CE-2F09-F4E7-C5ED128D61FA}"/>
          </ac:picMkLst>
        </pc:picChg>
        <pc:picChg chg="add mod">
          <ac:chgData name="David Haagensen (5249412)" userId="S::5249412@student.gloscol.ac.uk::6d1dce2e-e96a-42e5-b1c6-18d3b8fda315" providerId="AD" clId="Web-{B6A8264B-2848-8441-1B44-5F559CAD8078}" dt="2023-05-16T23:16:10.845" v="1337" actId="1076"/>
          <ac:picMkLst>
            <pc:docMk/>
            <pc:sldMk cId="316777102" sldId="288"/>
            <ac:picMk id="8" creationId="{076924D0-0BD2-6167-4F08-A90C5C2488B5}"/>
          </ac:picMkLst>
        </pc:picChg>
      </pc:sldChg>
      <pc:sldChg chg="del">
        <pc:chgData name="David Haagensen (5249412)" userId="S::5249412@student.gloscol.ac.uk::6d1dce2e-e96a-42e5-b1c6-18d3b8fda315" providerId="AD" clId="Web-{B6A8264B-2848-8441-1B44-5F559CAD8078}" dt="2023-05-16T23:12:47.746" v="1308"/>
        <pc:sldMkLst>
          <pc:docMk/>
          <pc:sldMk cId="416576265" sldId="292"/>
        </pc:sldMkLst>
      </pc:sldChg>
      <pc:sldChg chg="del">
        <pc:chgData name="David Haagensen (5249412)" userId="S::5249412@student.gloscol.ac.uk::6d1dce2e-e96a-42e5-b1c6-18d3b8fda315" providerId="AD" clId="Web-{B6A8264B-2848-8441-1B44-5F559CAD8078}" dt="2023-05-16T22:47:16.773" v="1268"/>
        <pc:sldMkLst>
          <pc:docMk/>
          <pc:sldMk cId="1998860015" sldId="293"/>
        </pc:sldMkLst>
      </pc:sldChg>
    </pc:docChg>
  </pc:docChgLst>
  <pc:docChgLst>
    <pc:chgData name="David Haagensen (5249412)" userId="S::5249412@student.gloscol.ac.uk::6d1dce2e-e96a-42e5-b1c6-18d3b8fda315" providerId="AD" clId="Web-{189813F1-9380-BBA4-5750-352F0B013AB6}"/>
    <pc:docChg chg="addSld modSld">
      <pc:chgData name="David Haagensen (5249412)" userId="S::5249412@student.gloscol.ac.uk::6d1dce2e-e96a-42e5-b1c6-18d3b8fda315" providerId="AD" clId="Web-{189813F1-9380-BBA4-5750-352F0B013AB6}" dt="2023-02-14T12:19:59.858" v="51" actId="1076"/>
      <pc:docMkLst>
        <pc:docMk/>
      </pc:docMkLst>
      <pc:sldChg chg="delSp modSp">
        <pc:chgData name="David Haagensen (5249412)" userId="S::5249412@student.gloscol.ac.uk::6d1dce2e-e96a-42e5-b1c6-18d3b8fda315" providerId="AD" clId="Web-{189813F1-9380-BBA4-5750-352F0B013AB6}" dt="2023-02-14T12:19:46.248" v="50" actId="1076"/>
        <pc:sldMkLst>
          <pc:docMk/>
          <pc:sldMk cId="109857222" sldId="256"/>
        </pc:sldMkLst>
        <pc:spChg chg="del">
          <ac:chgData name="David Haagensen (5249412)" userId="S::5249412@student.gloscol.ac.uk::6d1dce2e-e96a-42e5-b1c6-18d3b8fda315" providerId="AD" clId="Web-{189813F1-9380-BBA4-5750-352F0B013AB6}" dt="2023-02-14T12:14:14.261" v="5"/>
          <ac:spMkLst>
            <pc:docMk/>
            <pc:sldMk cId="109857222" sldId="256"/>
            <ac:spMk id="2" creationId="{00000000-0000-0000-0000-000000000000}"/>
          </ac:spMkLst>
        </pc:spChg>
        <pc:spChg chg="mod">
          <ac:chgData name="David Haagensen (5249412)" userId="S::5249412@student.gloscol.ac.uk::6d1dce2e-e96a-42e5-b1c6-18d3b8fda315" providerId="AD" clId="Web-{189813F1-9380-BBA4-5750-352F0B013AB6}" dt="2023-02-14T12:19:46.248" v="50" actId="1076"/>
          <ac:spMkLst>
            <pc:docMk/>
            <pc:sldMk cId="109857222" sldId="256"/>
            <ac:spMk id="3" creationId="{00000000-0000-0000-0000-000000000000}"/>
          </ac:spMkLst>
        </pc:spChg>
      </pc:sldChg>
      <pc:sldChg chg="delSp modSp">
        <pc:chgData name="David Haagensen (5249412)" userId="S::5249412@student.gloscol.ac.uk::6d1dce2e-e96a-42e5-b1c6-18d3b8fda315" providerId="AD" clId="Web-{189813F1-9380-BBA4-5750-352F0B013AB6}" dt="2023-02-14T12:19:36.623" v="48" actId="1076"/>
        <pc:sldMkLst>
          <pc:docMk/>
          <pc:sldMk cId="3212977575" sldId="257"/>
        </pc:sldMkLst>
        <pc:spChg chg="del">
          <ac:chgData name="David Haagensen (5249412)" userId="S::5249412@student.gloscol.ac.uk::6d1dce2e-e96a-42e5-b1c6-18d3b8fda315" providerId="AD" clId="Web-{189813F1-9380-BBA4-5750-352F0B013AB6}" dt="2023-02-14T12:14:48.779" v="10"/>
          <ac:spMkLst>
            <pc:docMk/>
            <pc:sldMk cId="3212977575" sldId="257"/>
            <ac:spMk id="2" creationId="{54F940FD-51A4-27CB-7275-981167CDC5C1}"/>
          </ac:spMkLst>
        </pc:spChg>
        <pc:spChg chg="mod">
          <ac:chgData name="David Haagensen (5249412)" userId="S::5249412@student.gloscol.ac.uk::6d1dce2e-e96a-42e5-b1c6-18d3b8fda315" providerId="AD" clId="Web-{189813F1-9380-BBA4-5750-352F0B013AB6}" dt="2023-02-14T12:19:36.623" v="48" actId="1076"/>
          <ac:spMkLst>
            <pc:docMk/>
            <pc:sldMk cId="3212977575" sldId="257"/>
            <ac:spMk id="3" creationId="{6AE71460-5247-36C3-4D1E-4BAD8F76EBE3}"/>
          </ac:spMkLst>
        </pc:spChg>
      </pc:sldChg>
      <pc:sldChg chg="delSp modSp">
        <pc:chgData name="David Haagensen (5249412)" userId="S::5249412@student.gloscol.ac.uk::6d1dce2e-e96a-42e5-b1c6-18d3b8fda315" providerId="AD" clId="Web-{189813F1-9380-BBA4-5750-352F0B013AB6}" dt="2023-02-14T12:19:32.310" v="47" actId="1076"/>
        <pc:sldMkLst>
          <pc:docMk/>
          <pc:sldMk cId="2841627103" sldId="258"/>
        </pc:sldMkLst>
        <pc:spChg chg="del">
          <ac:chgData name="David Haagensen (5249412)" userId="S::5249412@student.gloscol.ac.uk::6d1dce2e-e96a-42e5-b1c6-18d3b8fda315" providerId="AD" clId="Web-{189813F1-9380-BBA4-5750-352F0B013AB6}" dt="2023-02-14T12:14:53.794" v="12"/>
          <ac:spMkLst>
            <pc:docMk/>
            <pc:sldMk cId="2841627103" sldId="258"/>
            <ac:spMk id="2" creationId="{2BEBB824-A1DB-B068-BF3D-E0339A59D5F8}"/>
          </ac:spMkLst>
        </pc:spChg>
        <pc:spChg chg="mod">
          <ac:chgData name="David Haagensen (5249412)" userId="S::5249412@student.gloscol.ac.uk::6d1dce2e-e96a-42e5-b1c6-18d3b8fda315" providerId="AD" clId="Web-{189813F1-9380-BBA4-5750-352F0B013AB6}" dt="2023-02-14T12:19:32.310" v="47" actId="1076"/>
          <ac:spMkLst>
            <pc:docMk/>
            <pc:sldMk cId="2841627103" sldId="258"/>
            <ac:spMk id="3" creationId="{FD5EF993-F28C-4D95-2E81-DEFD1B95D4BB}"/>
          </ac:spMkLst>
        </pc:spChg>
      </pc:sldChg>
      <pc:sldChg chg="delSp modSp">
        <pc:chgData name="David Haagensen (5249412)" userId="S::5249412@student.gloscol.ac.uk::6d1dce2e-e96a-42e5-b1c6-18d3b8fda315" providerId="AD" clId="Web-{189813F1-9380-BBA4-5750-352F0B013AB6}" dt="2023-02-14T12:19:59.858" v="51" actId="1076"/>
        <pc:sldMkLst>
          <pc:docMk/>
          <pc:sldMk cId="2694579971" sldId="259"/>
        </pc:sldMkLst>
        <pc:spChg chg="del">
          <ac:chgData name="David Haagensen (5249412)" userId="S::5249412@student.gloscol.ac.uk::6d1dce2e-e96a-42e5-b1c6-18d3b8fda315" providerId="AD" clId="Web-{189813F1-9380-BBA4-5750-352F0B013AB6}" dt="2023-02-14T12:14:58.998" v="14"/>
          <ac:spMkLst>
            <pc:docMk/>
            <pc:sldMk cId="2694579971" sldId="259"/>
            <ac:spMk id="2" creationId="{11C2481B-F8CD-8B4B-DF7F-37739F5860D6}"/>
          </ac:spMkLst>
        </pc:spChg>
        <pc:spChg chg="mod">
          <ac:chgData name="David Haagensen (5249412)" userId="S::5249412@student.gloscol.ac.uk::6d1dce2e-e96a-42e5-b1c6-18d3b8fda315" providerId="AD" clId="Web-{189813F1-9380-BBA4-5750-352F0B013AB6}" dt="2023-02-14T12:19:59.858" v="51" actId="1076"/>
          <ac:spMkLst>
            <pc:docMk/>
            <pc:sldMk cId="2694579971" sldId="259"/>
            <ac:spMk id="3" creationId="{51207398-4DB1-9A8B-345E-FB3A20060329}"/>
          </ac:spMkLst>
        </pc:spChg>
      </pc:sldChg>
      <pc:sldChg chg="modSp">
        <pc:chgData name="David Haagensen (5249412)" userId="S::5249412@student.gloscol.ac.uk::6d1dce2e-e96a-42e5-b1c6-18d3b8fda315" providerId="AD" clId="Web-{189813F1-9380-BBA4-5750-352F0B013AB6}" dt="2023-02-14T12:14:01.463" v="4" actId="20577"/>
        <pc:sldMkLst>
          <pc:docMk/>
          <pc:sldMk cId="446813246" sldId="260"/>
        </pc:sldMkLst>
        <pc:spChg chg="mod">
          <ac:chgData name="David Haagensen (5249412)" userId="S::5249412@student.gloscol.ac.uk::6d1dce2e-e96a-42e5-b1c6-18d3b8fda315" providerId="AD" clId="Web-{189813F1-9380-BBA4-5750-352F0B013AB6}" dt="2023-02-14T12:14:01.463" v="4" actId="20577"/>
          <ac:spMkLst>
            <pc:docMk/>
            <pc:sldMk cId="446813246" sldId="260"/>
            <ac:spMk id="3" creationId="{E1F1FD1F-C29A-A1F2-F939-11EA4D7387AA}"/>
          </ac:spMkLst>
        </pc:spChg>
      </pc:sldChg>
      <pc:sldChg chg="delSp modSp new">
        <pc:chgData name="David Haagensen (5249412)" userId="S::5249412@student.gloscol.ac.uk::6d1dce2e-e96a-42e5-b1c6-18d3b8fda315" providerId="AD" clId="Web-{189813F1-9380-BBA4-5750-352F0B013AB6}" dt="2023-02-14T12:19:23.622" v="45" actId="1076"/>
        <pc:sldMkLst>
          <pc:docMk/>
          <pc:sldMk cId="2969547332" sldId="261"/>
        </pc:sldMkLst>
        <pc:spChg chg="del">
          <ac:chgData name="David Haagensen (5249412)" userId="S::5249412@student.gloscol.ac.uk::6d1dce2e-e96a-42e5-b1c6-18d3b8fda315" providerId="AD" clId="Web-{189813F1-9380-BBA4-5750-352F0B013AB6}" dt="2023-02-14T12:15:47.813" v="23"/>
          <ac:spMkLst>
            <pc:docMk/>
            <pc:sldMk cId="2969547332" sldId="261"/>
            <ac:spMk id="2" creationId="{5014A56F-602B-9475-8E4C-78FE57EBA0DE}"/>
          </ac:spMkLst>
        </pc:spChg>
        <pc:spChg chg="mod">
          <ac:chgData name="David Haagensen (5249412)" userId="S::5249412@student.gloscol.ac.uk::6d1dce2e-e96a-42e5-b1c6-18d3b8fda315" providerId="AD" clId="Web-{189813F1-9380-BBA4-5750-352F0B013AB6}" dt="2023-02-14T12:19:23.622" v="45" actId="1076"/>
          <ac:spMkLst>
            <pc:docMk/>
            <pc:sldMk cId="2969547332" sldId="261"/>
            <ac:spMk id="3" creationId="{5AE887A9-1097-A5C3-BA9A-9F19DDBA9710}"/>
          </ac:spMkLst>
        </pc:spChg>
      </pc:sldChg>
    </pc:docChg>
  </pc:docChgLst>
  <pc:docChgLst>
    <pc:chgData name="David Haagensen (5249412)" userId="S::5249412@student.gloscol.ac.uk::6d1dce2e-e96a-42e5-b1c6-18d3b8fda315" providerId="AD" clId="Web-{7974C846-8225-15B8-EC0A-81CA7D4F23E5}"/>
    <pc:docChg chg="addSld delSld modSld">
      <pc:chgData name="David Haagensen (5249412)" userId="S::5249412@student.gloscol.ac.uk::6d1dce2e-e96a-42e5-b1c6-18d3b8fda315" providerId="AD" clId="Web-{7974C846-8225-15B8-EC0A-81CA7D4F23E5}" dt="2023-04-17T11:21:13.730" v="170" actId="20577"/>
      <pc:docMkLst>
        <pc:docMk/>
      </pc:docMkLst>
      <pc:sldChg chg="modSp">
        <pc:chgData name="David Haagensen (5249412)" userId="S::5249412@student.gloscol.ac.uk::6d1dce2e-e96a-42e5-b1c6-18d3b8fda315" providerId="AD" clId="Web-{7974C846-8225-15B8-EC0A-81CA7D4F23E5}" dt="2023-04-17T11:12:25.030" v="104" actId="20577"/>
        <pc:sldMkLst>
          <pc:docMk/>
          <pc:sldMk cId="446813246" sldId="260"/>
        </pc:sldMkLst>
        <pc:spChg chg="mod">
          <ac:chgData name="David Haagensen (5249412)" userId="S::5249412@student.gloscol.ac.uk::6d1dce2e-e96a-42e5-b1c6-18d3b8fda315" providerId="AD" clId="Web-{7974C846-8225-15B8-EC0A-81CA7D4F23E5}" dt="2023-04-17T11:12:25.030" v="104" actId="20577"/>
          <ac:spMkLst>
            <pc:docMk/>
            <pc:sldMk cId="446813246" sldId="260"/>
            <ac:spMk id="3" creationId="{E1F1FD1F-C29A-A1F2-F939-11EA4D7387AA}"/>
          </ac:spMkLst>
        </pc:spChg>
      </pc:sldChg>
      <pc:sldChg chg="modSp">
        <pc:chgData name="David Haagensen (5249412)" userId="S::5249412@student.gloscol.ac.uk::6d1dce2e-e96a-42e5-b1c6-18d3b8fda315" providerId="AD" clId="Web-{7974C846-8225-15B8-EC0A-81CA7D4F23E5}" dt="2023-04-17T10:55:14.758" v="71"/>
        <pc:sldMkLst>
          <pc:docMk/>
          <pc:sldMk cId="2799801641" sldId="262"/>
        </pc:sldMkLst>
        <pc:graphicFrameChg chg="modGraphic">
          <ac:chgData name="David Haagensen (5249412)" userId="S::5249412@student.gloscol.ac.uk::6d1dce2e-e96a-42e5-b1c6-18d3b8fda315" providerId="AD" clId="Web-{7974C846-8225-15B8-EC0A-81CA7D4F23E5}" dt="2023-04-17T10:55:14.758" v="71"/>
          <ac:graphicFrameMkLst>
            <pc:docMk/>
            <pc:sldMk cId="2799801641" sldId="262"/>
            <ac:graphicFrameMk id="5" creationId="{3C4537F4-18B6-2031-4545-013A9291821D}"/>
          </ac:graphicFrameMkLst>
        </pc:graphicFrameChg>
      </pc:sldChg>
      <pc:sldChg chg="addSp modSp">
        <pc:chgData name="David Haagensen (5249412)" userId="S::5249412@student.gloscol.ac.uk::6d1dce2e-e96a-42e5-b1c6-18d3b8fda315" providerId="AD" clId="Web-{7974C846-8225-15B8-EC0A-81CA7D4F23E5}" dt="2023-04-17T10:59:01.364" v="81" actId="20577"/>
        <pc:sldMkLst>
          <pc:docMk/>
          <pc:sldMk cId="1638338815" sldId="264"/>
        </pc:sldMkLst>
        <pc:spChg chg="add mod">
          <ac:chgData name="David Haagensen (5249412)" userId="S::5249412@student.gloscol.ac.uk::6d1dce2e-e96a-42e5-b1c6-18d3b8fda315" providerId="AD" clId="Web-{7974C846-8225-15B8-EC0A-81CA7D4F23E5}" dt="2023-04-17T10:59:01.364" v="81" actId="20577"/>
          <ac:spMkLst>
            <pc:docMk/>
            <pc:sldMk cId="1638338815" sldId="264"/>
            <ac:spMk id="4" creationId="{4F03497B-5A2A-CA88-2D64-01E441F50A47}"/>
          </ac:spMkLst>
        </pc:spChg>
        <pc:picChg chg="mod">
          <ac:chgData name="David Haagensen (5249412)" userId="S::5249412@student.gloscol.ac.uk::6d1dce2e-e96a-42e5-b1c6-18d3b8fda315" providerId="AD" clId="Web-{7974C846-8225-15B8-EC0A-81CA7D4F23E5}" dt="2023-04-17T10:58:51.098" v="77" actId="1076"/>
          <ac:picMkLst>
            <pc:docMk/>
            <pc:sldMk cId="1638338815" sldId="264"/>
            <ac:picMk id="6" creationId="{C79AC1DF-C24E-B215-3BE4-25CB51CF441E}"/>
          </ac:picMkLst>
        </pc:picChg>
      </pc:sldChg>
      <pc:sldChg chg="addSp modSp">
        <pc:chgData name="David Haagensen (5249412)" userId="S::5249412@student.gloscol.ac.uk::6d1dce2e-e96a-42e5-b1c6-18d3b8fda315" providerId="AD" clId="Web-{7974C846-8225-15B8-EC0A-81CA7D4F23E5}" dt="2023-04-17T10:58:43.035" v="76" actId="20577"/>
        <pc:sldMkLst>
          <pc:docMk/>
          <pc:sldMk cId="1053555607" sldId="265"/>
        </pc:sldMkLst>
        <pc:spChg chg="add mod">
          <ac:chgData name="David Haagensen (5249412)" userId="S::5249412@student.gloscol.ac.uk::6d1dce2e-e96a-42e5-b1c6-18d3b8fda315" providerId="AD" clId="Web-{7974C846-8225-15B8-EC0A-81CA7D4F23E5}" dt="2023-04-17T10:58:43.035" v="76" actId="20577"/>
          <ac:spMkLst>
            <pc:docMk/>
            <pc:sldMk cId="1053555607" sldId="265"/>
            <ac:spMk id="4" creationId="{C87B93EA-C827-27C1-E01A-4498533F348F}"/>
          </ac:spMkLst>
        </pc:spChg>
        <pc:picChg chg="mod">
          <ac:chgData name="David Haagensen (5249412)" userId="S::5249412@student.gloscol.ac.uk::6d1dce2e-e96a-42e5-b1c6-18d3b8fda315" providerId="AD" clId="Web-{7974C846-8225-15B8-EC0A-81CA7D4F23E5}" dt="2023-04-17T10:58:33.940" v="73" actId="1076"/>
          <ac:picMkLst>
            <pc:docMk/>
            <pc:sldMk cId="1053555607" sldId="265"/>
            <ac:picMk id="3" creationId="{ED33B1BE-144B-BC69-DE06-5C06BB947FDB}"/>
          </ac:picMkLst>
        </pc:picChg>
      </pc:sldChg>
      <pc:sldChg chg="modSp">
        <pc:chgData name="David Haagensen (5249412)" userId="S::5249412@student.gloscol.ac.uk::6d1dce2e-e96a-42e5-b1c6-18d3b8fda315" providerId="AD" clId="Web-{7974C846-8225-15B8-EC0A-81CA7D4F23E5}" dt="2023-04-17T11:08:03.689" v="103" actId="1076"/>
        <pc:sldMkLst>
          <pc:docMk/>
          <pc:sldMk cId="100731309" sldId="270"/>
        </pc:sldMkLst>
        <pc:picChg chg="mod">
          <ac:chgData name="David Haagensen (5249412)" userId="S::5249412@student.gloscol.ac.uk::6d1dce2e-e96a-42e5-b1c6-18d3b8fda315" providerId="AD" clId="Web-{7974C846-8225-15B8-EC0A-81CA7D4F23E5}" dt="2023-04-17T11:07:58.032" v="102" actId="1076"/>
          <ac:picMkLst>
            <pc:docMk/>
            <pc:sldMk cId="100731309" sldId="270"/>
            <ac:picMk id="3" creationId="{37FE40BD-8668-4A57-6781-C2177A63D6C9}"/>
          </ac:picMkLst>
        </pc:picChg>
        <pc:picChg chg="mod">
          <ac:chgData name="David Haagensen (5249412)" userId="S::5249412@student.gloscol.ac.uk::6d1dce2e-e96a-42e5-b1c6-18d3b8fda315" providerId="AD" clId="Web-{7974C846-8225-15B8-EC0A-81CA7D4F23E5}" dt="2023-04-17T11:07:53.298" v="101" actId="14100"/>
          <ac:picMkLst>
            <pc:docMk/>
            <pc:sldMk cId="100731309" sldId="270"/>
            <ac:picMk id="4" creationId="{7F419122-610C-10BB-C775-7798CC155018}"/>
          </ac:picMkLst>
        </pc:picChg>
        <pc:picChg chg="mod">
          <ac:chgData name="David Haagensen (5249412)" userId="S::5249412@student.gloscol.ac.uk::6d1dce2e-e96a-42e5-b1c6-18d3b8fda315" providerId="AD" clId="Web-{7974C846-8225-15B8-EC0A-81CA7D4F23E5}" dt="2023-04-17T11:08:03.689" v="103" actId="1076"/>
          <ac:picMkLst>
            <pc:docMk/>
            <pc:sldMk cId="100731309" sldId="270"/>
            <ac:picMk id="6" creationId="{D8FAE666-EC67-2129-A88B-3E2122A45A87}"/>
          </ac:picMkLst>
        </pc:picChg>
      </pc:sldChg>
      <pc:sldChg chg="modSp">
        <pc:chgData name="David Haagensen (5249412)" userId="S::5249412@student.gloscol.ac.uk::6d1dce2e-e96a-42e5-b1c6-18d3b8fda315" providerId="AD" clId="Web-{7974C846-8225-15B8-EC0A-81CA7D4F23E5}" dt="2023-04-17T11:21:13.730" v="170" actId="20577"/>
        <pc:sldMkLst>
          <pc:docMk/>
          <pc:sldMk cId="1242175189" sldId="274"/>
        </pc:sldMkLst>
        <pc:spChg chg="mod">
          <ac:chgData name="David Haagensen (5249412)" userId="S::5249412@student.gloscol.ac.uk::6d1dce2e-e96a-42e5-b1c6-18d3b8fda315" providerId="AD" clId="Web-{7974C846-8225-15B8-EC0A-81CA7D4F23E5}" dt="2023-04-17T11:18:41.862" v="143" actId="14100"/>
          <ac:spMkLst>
            <pc:docMk/>
            <pc:sldMk cId="1242175189" sldId="274"/>
            <ac:spMk id="5" creationId="{F472A463-3F7C-CDC6-797D-765FD3FD6586}"/>
          </ac:spMkLst>
        </pc:spChg>
        <pc:spChg chg="mod">
          <ac:chgData name="David Haagensen (5249412)" userId="S::5249412@student.gloscol.ac.uk::6d1dce2e-e96a-42e5-b1c6-18d3b8fda315" providerId="AD" clId="Web-{7974C846-8225-15B8-EC0A-81CA7D4F23E5}" dt="2023-04-17T11:21:13.730" v="170" actId="20577"/>
          <ac:spMkLst>
            <pc:docMk/>
            <pc:sldMk cId="1242175189" sldId="274"/>
            <ac:spMk id="6" creationId="{783583C5-8AF2-5C3F-4D90-D465B7735B0B}"/>
          </ac:spMkLst>
        </pc:spChg>
        <pc:picChg chg="mod">
          <ac:chgData name="David Haagensen (5249412)" userId="S::5249412@student.gloscol.ac.uk::6d1dce2e-e96a-42e5-b1c6-18d3b8fda315" providerId="AD" clId="Web-{7974C846-8225-15B8-EC0A-81CA7D4F23E5}" dt="2023-04-17T10:30:43.416" v="55" actId="1076"/>
          <ac:picMkLst>
            <pc:docMk/>
            <pc:sldMk cId="1242175189" sldId="274"/>
            <ac:picMk id="2" creationId="{DB6661FE-835B-4226-F15C-51BD08BBCD74}"/>
          </ac:picMkLst>
        </pc:picChg>
        <pc:picChg chg="mod">
          <ac:chgData name="David Haagensen (5249412)" userId="S::5249412@student.gloscol.ac.uk::6d1dce2e-e96a-42e5-b1c6-18d3b8fda315" providerId="AD" clId="Web-{7974C846-8225-15B8-EC0A-81CA7D4F23E5}" dt="2023-04-17T10:38:42.941" v="69" actId="14100"/>
          <ac:picMkLst>
            <pc:docMk/>
            <pc:sldMk cId="1242175189" sldId="274"/>
            <ac:picMk id="4" creationId="{1B4A5B7B-F26B-D6E9-F279-4C3CAEC82DAA}"/>
          </ac:picMkLst>
        </pc:picChg>
        <pc:picChg chg="mod">
          <ac:chgData name="David Haagensen (5249412)" userId="S::5249412@student.gloscol.ac.uk::6d1dce2e-e96a-42e5-b1c6-18d3b8fda315" providerId="AD" clId="Web-{7974C846-8225-15B8-EC0A-81CA7D4F23E5}" dt="2023-04-17T10:31:29.559" v="65" actId="1076"/>
          <ac:picMkLst>
            <pc:docMk/>
            <pc:sldMk cId="1242175189" sldId="274"/>
            <ac:picMk id="7" creationId="{0F4F0D3A-C352-2038-AC5A-D6FAC30C1D3B}"/>
          </ac:picMkLst>
        </pc:picChg>
        <pc:picChg chg="mod">
          <ac:chgData name="David Haagensen (5249412)" userId="S::5249412@student.gloscol.ac.uk::6d1dce2e-e96a-42e5-b1c6-18d3b8fda315" providerId="AD" clId="Web-{7974C846-8225-15B8-EC0A-81CA7D4F23E5}" dt="2023-04-17T10:35:14.259" v="68" actId="1076"/>
          <ac:picMkLst>
            <pc:docMk/>
            <pc:sldMk cId="1242175189" sldId="274"/>
            <ac:picMk id="8" creationId="{77A88AFB-3245-BA41-A35E-B7936C208D9F}"/>
          </ac:picMkLst>
        </pc:picChg>
        <pc:picChg chg="mod">
          <ac:chgData name="David Haagensen (5249412)" userId="S::5249412@student.gloscol.ac.uk::6d1dce2e-e96a-42e5-b1c6-18d3b8fda315" providerId="AD" clId="Web-{7974C846-8225-15B8-EC0A-81CA7D4F23E5}" dt="2023-04-17T10:31:33.278" v="66" actId="1076"/>
          <ac:picMkLst>
            <pc:docMk/>
            <pc:sldMk cId="1242175189" sldId="274"/>
            <ac:picMk id="9" creationId="{76917605-5016-4E69-3156-0D2FD7B31873}"/>
          </ac:picMkLst>
        </pc:picChg>
      </pc:sldChg>
      <pc:sldChg chg="addSp delSp modSp">
        <pc:chgData name="David Haagensen (5249412)" userId="S::5249412@student.gloscol.ac.uk::6d1dce2e-e96a-42e5-b1c6-18d3b8fda315" providerId="AD" clId="Web-{7974C846-8225-15B8-EC0A-81CA7D4F23E5}" dt="2023-04-17T10:30:28.197" v="53" actId="1076"/>
        <pc:sldMkLst>
          <pc:docMk/>
          <pc:sldMk cId="3853615095" sldId="278"/>
        </pc:sldMkLst>
        <pc:spChg chg="del">
          <ac:chgData name="David Haagensen (5249412)" userId="S::5249412@student.gloscol.ac.uk::6d1dce2e-e96a-42e5-b1c6-18d3b8fda315" providerId="AD" clId="Web-{7974C846-8225-15B8-EC0A-81CA7D4F23E5}" dt="2023-04-17T09:04:14.537" v="0"/>
          <ac:spMkLst>
            <pc:docMk/>
            <pc:sldMk cId="3853615095" sldId="278"/>
            <ac:spMk id="3" creationId="{96A6B7B9-4622-CA86-0A62-E506F9AD355A}"/>
          </ac:spMkLst>
        </pc:spChg>
        <pc:spChg chg="del">
          <ac:chgData name="David Haagensen (5249412)" userId="S::5249412@student.gloscol.ac.uk::6d1dce2e-e96a-42e5-b1c6-18d3b8fda315" providerId="AD" clId="Web-{7974C846-8225-15B8-EC0A-81CA7D4F23E5}" dt="2023-04-17T09:04:28.240" v="7"/>
          <ac:spMkLst>
            <pc:docMk/>
            <pc:sldMk cId="3853615095" sldId="278"/>
            <ac:spMk id="4" creationId="{EBFFB22D-168B-B5CF-88B2-026C72EAEB40}"/>
          </ac:spMkLst>
        </pc:spChg>
        <pc:spChg chg="del">
          <ac:chgData name="David Haagensen (5249412)" userId="S::5249412@student.gloscol.ac.uk::6d1dce2e-e96a-42e5-b1c6-18d3b8fda315" providerId="AD" clId="Web-{7974C846-8225-15B8-EC0A-81CA7D4F23E5}" dt="2023-04-17T09:04:28.240" v="6"/>
          <ac:spMkLst>
            <pc:docMk/>
            <pc:sldMk cId="3853615095" sldId="278"/>
            <ac:spMk id="5" creationId="{7B82FF8F-C0F7-F3AF-B815-3D7FE8828FFF}"/>
          </ac:spMkLst>
        </pc:spChg>
        <pc:spChg chg="del">
          <ac:chgData name="David Haagensen (5249412)" userId="S::5249412@student.gloscol.ac.uk::6d1dce2e-e96a-42e5-b1c6-18d3b8fda315" providerId="AD" clId="Web-{7974C846-8225-15B8-EC0A-81CA7D4F23E5}" dt="2023-04-17T09:04:28.240" v="5"/>
          <ac:spMkLst>
            <pc:docMk/>
            <pc:sldMk cId="3853615095" sldId="278"/>
            <ac:spMk id="6" creationId="{11744391-4024-6D1C-10E6-D3288DFC450D}"/>
          </ac:spMkLst>
        </pc:spChg>
        <pc:spChg chg="del">
          <ac:chgData name="David Haagensen (5249412)" userId="S::5249412@student.gloscol.ac.uk::6d1dce2e-e96a-42e5-b1c6-18d3b8fda315" providerId="AD" clId="Web-{7974C846-8225-15B8-EC0A-81CA7D4F23E5}" dt="2023-04-17T09:04:28.240" v="4"/>
          <ac:spMkLst>
            <pc:docMk/>
            <pc:sldMk cId="3853615095" sldId="278"/>
            <ac:spMk id="7" creationId="{838B8C67-3439-6002-3B31-6E094481644E}"/>
          </ac:spMkLst>
        </pc:spChg>
        <pc:spChg chg="mod">
          <ac:chgData name="David Haagensen (5249412)" userId="S::5249412@student.gloscol.ac.uk::6d1dce2e-e96a-42e5-b1c6-18d3b8fda315" providerId="AD" clId="Web-{7974C846-8225-15B8-EC0A-81CA7D4F23E5}" dt="2023-04-17T09:05:25.789" v="18" actId="20577"/>
          <ac:spMkLst>
            <pc:docMk/>
            <pc:sldMk cId="3853615095" sldId="278"/>
            <ac:spMk id="9" creationId="{03E091F9-6A1C-992E-2BFF-3894DCC350C8}"/>
          </ac:spMkLst>
        </pc:spChg>
        <pc:spChg chg="add del mod">
          <ac:chgData name="David Haagensen (5249412)" userId="S::5249412@student.gloscol.ac.uk::6d1dce2e-e96a-42e5-b1c6-18d3b8fda315" providerId="AD" clId="Web-{7974C846-8225-15B8-EC0A-81CA7D4F23E5}" dt="2023-04-17T09:04:22.302" v="3"/>
          <ac:spMkLst>
            <pc:docMk/>
            <pc:sldMk cId="3853615095" sldId="278"/>
            <ac:spMk id="10" creationId="{C62C8739-E829-1F52-A1B5-D1571D85CA3A}"/>
          </ac:spMkLst>
        </pc:spChg>
        <pc:spChg chg="del mod">
          <ac:chgData name="David Haagensen (5249412)" userId="S::5249412@student.gloscol.ac.uk::6d1dce2e-e96a-42e5-b1c6-18d3b8fda315" providerId="AD" clId="Web-{7974C846-8225-15B8-EC0A-81CA7D4F23E5}" dt="2023-04-17T09:04:18.755" v="2"/>
          <ac:spMkLst>
            <pc:docMk/>
            <pc:sldMk cId="3853615095" sldId="278"/>
            <ac:spMk id="11" creationId="{DDE709DA-7CE3-4519-C747-D9E56BB7D1A2}"/>
          </ac:spMkLst>
        </pc:spChg>
        <pc:spChg chg="add mod">
          <ac:chgData name="David Haagensen (5249412)" userId="S::5249412@student.gloscol.ac.uk::6d1dce2e-e96a-42e5-b1c6-18d3b8fda315" providerId="AD" clId="Web-{7974C846-8225-15B8-EC0A-81CA7D4F23E5}" dt="2023-04-17T10:30:28.197" v="53" actId="1076"/>
          <ac:spMkLst>
            <pc:docMk/>
            <pc:sldMk cId="3853615095" sldId="278"/>
            <ac:spMk id="12" creationId="{D7B2DC60-071C-A2ED-63DE-8575C1D5C9FD}"/>
          </ac:spMkLst>
        </pc:spChg>
        <pc:spChg chg="add del">
          <ac:chgData name="David Haagensen (5249412)" userId="S::5249412@student.gloscol.ac.uk::6d1dce2e-e96a-42e5-b1c6-18d3b8fda315" providerId="AD" clId="Web-{7974C846-8225-15B8-EC0A-81CA7D4F23E5}" dt="2023-04-17T09:05:09.164" v="14"/>
          <ac:spMkLst>
            <pc:docMk/>
            <pc:sldMk cId="3853615095" sldId="278"/>
            <ac:spMk id="13" creationId="{DB59555D-76EE-7053-3444-99A6545004CC}"/>
          </ac:spMkLst>
        </pc:spChg>
        <pc:spChg chg="add del">
          <ac:chgData name="David Haagensen (5249412)" userId="S::5249412@student.gloscol.ac.uk::6d1dce2e-e96a-42e5-b1c6-18d3b8fda315" providerId="AD" clId="Web-{7974C846-8225-15B8-EC0A-81CA7D4F23E5}" dt="2023-04-17T09:05:09.164" v="13"/>
          <ac:spMkLst>
            <pc:docMk/>
            <pc:sldMk cId="3853615095" sldId="278"/>
            <ac:spMk id="14" creationId="{D8C7F432-0346-9717-6B92-6E4A4E7B82B3}"/>
          </ac:spMkLst>
        </pc:spChg>
        <pc:spChg chg="add del">
          <ac:chgData name="David Haagensen (5249412)" userId="S::5249412@student.gloscol.ac.uk::6d1dce2e-e96a-42e5-b1c6-18d3b8fda315" providerId="AD" clId="Web-{7974C846-8225-15B8-EC0A-81CA7D4F23E5}" dt="2023-04-17T09:05:09.164" v="12"/>
          <ac:spMkLst>
            <pc:docMk/>
            <pc:sldMk cId="3853615095" sldId="278"/>
            <ac:spMk id="15" creationId="{7BEEB6E0-123B-5601-4017-4866A4764A18}"/>
          </ac:spMkLst>
        </pc:spChg>
        <pc:spChg chg="add del">
          <ac:chgData name="David Haagensen (5249412)" userId="S::5249412@student.gloscol.ac.uk::6d1dce2e-e96a-42e5-b1c6-18d3b8fda315" providerId="AD" clId="Web-{7974C846-8225-15B8-EC0A-81CA7D4F23E5}" dt="2023-04-17T09:05:09.164" v="11"/>
          <ac:spMkLst>
            <pc:docMk/>
            <pc:sldMk cId="3853615095" sldId="278"/>
            <ac:spMk id="16" creationId="{56785DF4-4A41-0DE8-02FE-8012F15EAF55}"/>
          </ac:spMkLst>
        </pc:spChg>
      </pc:sldChg>
      <pc:sldChg chg="addSp delSp modSp new">
        <pc:chgData name="David Haagensen (5249412)" userId="S::5249412@student.gloscol.ac.uk::6d1dce2e-e96a-42e5-b1c6-18d3b8fda315" providerId="AD" clId="Web-{7974C846-8225-15B8-EC0A-81CA7D4F23E5}" dt="2023-04-17T09:14:51.342" v="49" actId="20577"/>
        <pc:sldMkLst>
          <pc:docMk/>
          <pc:sldMk cId="1138829272" sldId="280"/>
        </pc:sldMkLst>
        <pc:spChg chg="del mod">
          <ac:chgData name="David Haagensen (5249412)" userId="S::5249412@student.gloscol.ac.uk::6d1dce2e-e96a-42e5-b1c6-18d3b8fda315" providerId="AD" clId="Web-{7974C846-8225-15B8-EC0A-81CA7D4F23E5}" dt="2023-04-17T09:07:38.248" v="24"/>
          <ac:spMkLst>
            <pc:docMk/>
            <pc:sldMk cId="1138829272" sldId="280"/>
            <ac:spMk id="2" creationId="{EC548379-B7E2-18A3-954A-8B6BFC4C9B3E}"/>
          </ac:spMkLst>
        </pc:spChg>
        <pc:spChg chg="del">
          <ac:chgData name="David Haagensen (5249412)" userId="S::5249412@student.gloscol.ac.uk::6d1dce2e-e96a-42e5-b1c6-18d3b8fda315" providerId="AD" clId="Web-{7974C846-8225-15B8-EC0A-81CA7D4F23E5}" dt="2023-04-17T09:07:16.075" v="21"/>
          <ac:spMkLst>
            <pc:docMk/>
            <pc:sldMk cId="1138829272" sldId="280"/>
            <ac:spMk id="3" creationId="{34899348-ED04-2AF0-4B40-05536EBBC68D}"/>
          </ac:spMkLst>
        </pc:spChg>
        <pc:spChg chg="add mod">
          <ac:chgData name="David Haagensen (5249412)" userId="S::5249412@student.gloscol.ac.uk::6d1dce2e-e96a-42e5-b1c6-18d3b8fda315" providerId="AD" clId="Web-{7974C846-8225-15B8-EC0A-81CA7D4F23E5}" dt="2023-04-17T09:14:51.342" v="49" actId="20577"/>
          <ac:spMkLst>
            <pc:docMk/>
            <pc:sldMk cId="1138829272" sldId="280"/>
            <ac:spMk id="6" creationId="{1B079107-0A71-CED4-3454-7437DEA7747E}"/>
          </ac:spMkLst>
        </pc:spChg>
        <pc:picChg chg="add del mod ord">
          <ac:chgData name="David Haagensen (5249412)" userId="S::5249412@student.gloscol.ac.uk::6d1dce2e-e96a-42e5-b1c6-18d3b8fda315" providerId="AD" clId="Web-{7974C846-8225-15B8-EC0A-81CA7D4F23E5}" dt="2023-04-17T09:07:21.997" v="22"/>
          <ac:picMkLst>
            <pc:docMk/>
            <pc:sldMk cId="1138829272" sldId="280"/>
            <ac:picMk id="4" creationId="{AA02023F-5964-DE92-0D79-444F1F5BE330}"/>
          </ac:picMkLst>
        </pc:picChg>
      </pc:sldChg>
      <pc:sldChg chg="delSp modSp new del">
        <pc:chgData name="David Haagensen (5249412)" userId="S::5249412@student.gloscol.ac.uk::6d1dce2e-e96a-42e5-b1c6-18d3b8fda315" providerId="AD" clId="Web-{7974C846-8225-15B8-EC0A-81CA7D4F23E5}" dt="2023-04-17T10:18:14.315" v="50"/>
        <pc:sldMkLst>
          <pc:docMk/>
          <pc:sldMk cId="2130264372" sldId="281"/>
        </pc:sldMkLst>
        <pc:spChg chg="del">
          <ac:chgData name="David Haagensen (5249412)" userId="S::5249412@student.gloscol.ac.uk::6d1dce2e-e96a-42e5-b1c6-18d3b8fda315" providerId="AD" clId="Web-{7974C846-8225-15B8-EC0A-81CA7D4F23E5}" dt="2023-04-17T09:07:58.420" v="27"/>
          <ac:spMkLst>
            <pc:docMk/>
            <pc:sldMk cId="2130264372" sldId="281"/>
            <ac:spMk id="2" creationId="{99837F00-2996-D5DF-DE5E-5F3F6EF112C8}"/>
          </ac:spMkLst>
        </pc:spChg>
        <pc:spChg chg="mod">
          <ac:chgData name="David Haagensen (5249412)" userId="S::5249412@student.gloscol.ac.uk::6d1dce2e-e96a-42e5-b1c6-18d3b8fda315" providerId="AD" clId="Web-{7974C846-8225-15B8-EC0A-81CA7D4F23E5}" dt="2023-04-17T09:09:12.142" v="35" actId="14100"/>
          <ac:spMkLst>
            <pc:docMk/>
            <pc:sldMk cId="2130264372" sldId="281"/>
            <ac:spMk id="3" creationId="{61F0A606-7E9F-F4C1-447E-2DAE0BC90472}"/>
          </ac:spMkLst>
        </pc:spChg>
      </pc:sldChg>
      <pc:sldChg chg="add">
        <pc:chgData name="David Haagensen (5249412)" userId="S::5249412@student.gloscol.ac.uk::6d1dce2e-e96a-42e5-b1c6-18d3b8fda315" providerId="AD" clId="Web-{7974C846-8225-15B8-EC0A-81CA7D4F23E5}" dt="2023-04-17T10:18:18.659" v="51"/>
        <pc:sldMkLst>
          <pc:docMk/>
          <pc:sldMk cId="2396867271" sldId="281"/>
        </pc:sldMkLst>
      </pc:sldChg>
      <pc:sldChg chg="add">
        <pc:chgData name="David Haagensen (5249412)" userId="S::5249412@student.gloscol.ac.uk::6d1dce2e-e96a-42e5-b1c6-18d3b8fda315" providerId="AD" clId="Web-{7974C846-8225-15B8-EC0A-81CA7D4F23E5}" dt="2023-04-17T10:18:21.972" v="52"/>
        <pc:sldMkLst>
          <pc:docMk/>
          <pc:sldMk cId="1490723894" sldId="282"/>
        </pc:sldMkLst>
      </pc:sldChg>
    </pc:docChg>
  </pc:docChgLst>
  <pc:docChgLst>
    <pc:chgData name="David Haagensen (5249412)" userId="S::5249412@student.gloscol.ac.uk::6d1dce2e-e96a-42e5-b1c6-18d3b8fda315" providerId="AD" clId="Web-{9E37A936-7D34-5D7E-B76D-D2BC5ABD1549}"/>
    <pc:docChg chg="modSld">
      <pc:chgData name="David Haagensen (5249412)" userId="S::5249412@student.gloscol.ac.uk::6d1dce2e-e96a-42e5-b1c6-18d3b8fda315" providerId="AD" clId="Web-{9E37A936-7D34-5D7E-B76D-D2BC5ABD1549}" dt="2023-05-09T06:59:19.556" v="12" actId="1076"/>
      <pc:docMkLst>
        <pc:docMk/>
      </pc:docMkLst>
      <pc:sldChg chg="addSp modSp">
        <pc:chgData name="David Haagensen (5249412)" userId="S::5249412@student.gloscol.ac.uk::6d1dce2e-e96a-42e5-b1c6-18d3b8fda315" providerId="AD" clId="Web-{9E37A936-7D34-5D7E-B76D-D2BC5ABD1549}" dt="2023-05-09T06:59:19.556" v="12" actId="1076"/>
        <pc:sldMkLst>
          <pc:docMk/>
          <pc:sldMk cId="1639952592" sldId="269"/>
        </pc:sldMkLst>
        <pc:picChg chg="add mod">
          <ac:chgData name="David Haagensen (5249412)" userId="S::5249412@student.gloscol.ac.uk::6d1dce2e-e96a-42e5-b1c6-18d3b8fda315" providerId="AD" clId="Web-{9E37A936-7D34-5D7E-B76D-D2BC5ABD1549}" dt="2023-05-09T06:59:18.056" v="11" actId="1076"/>
          <ac:picMkLst>
            <pc:docMk/>
            <pc:sldMk cId="1639952592" sldId="269"/>
            <ac:picMk id="4" creationId="{E678AE15-8BAE-67AA-3700-196E8A3DEE89}"/>
          </ac:picMkLst>
        </pc:picChg>
        <pc:picChg chg="add mod">
          <ac:chgData name="David Haagensen (5249412)" userId="S::5249412@student.gloscol.ac.uk::6d1dce2e-e96a-42e5-b1c6-18d3b8fda315" providerId="AD" clId="Web-{9E37A936-7D34-5D7E-B76D-D2BC5ABD1549}" dt="2023-05-09T06:59:19.556" v="12" actId="1076"/>
          <ac:picMkLst>
            <pc:docMk/>
            <pc:sldMk cId="1639952592" sldId="269"/>
            <ac:picMk id="6" creationId="{A1DDD82B-E4B4-BA8C-B762-ED7C5E466BDB}"/>
          </ac:picMkLst>
        </pc:picChg>
      </pc:sldChg>
    </pc:docChg>
  </pc:docChgLst>
  <pc:docChgLst>
    <pc:chgData name="David Haagensen (5249412)" userId="S::5249412@student.gloscol.ac.uk::6d1dce2e-e96a-42e5-b1c6-18d3b8fda315" providerId="AD" clId="Web-{D9480A4A-EDD0-4FBC-34A8-86883B088DE8}"/>
    <pc:docChg chg="addSld delSld modSld">
      <pc:chgData name="David Haagensen (5249412)" userId="S::5249412@student.gloscol.ac.uk::6d1dce2e-e96a-42e5-b1c6-18d3b8fda315" providerId="AD" clId="Web-{D9480A4A-EDD0-4FBC-34A8-86883B088DE8}" dt="2023-05-09T11:23:05.777" v="244" actId="20577"/>
      <pc:docMkLst>
        <pc:docMk/>
      </pc:docMkLst>
      <pc:sldChg chg="modSp">
        <pc:chgData name="David Haagensen (5249412)" userId="S::5249412@student.gloscol.ac.uk::6d1dce2e-e96a-42e5-b1c6-18d3b8fda315" providerId="AD" clId="Web-{D9480A4A-EDD0-4FBC-34A8-86883B088DE8}" dt="2023-05-09T08:53:08.325" v="2" actId="1076"/>
        <pc:sldMkLst>
          <pc:docMk/>
          <pc:sldMk cId="1639952592" sldId="269"/>
        </pc:sldMkLst>
        <pc:picChg chg="mod">
          <ac:chgData name="David Haagensen (5249412)" userId="S::5249412@student.gloscol.ac.uk::6d1dce2e-e96a-42e5-b1c6-18d3b8fda315" providerId="AD" clId="Web-{D9480A4A-EDD0-4FBC-34A8-86883B088DE8}" dt="2023-05-09T08:53:08.325" v="2" actId="1076"/>
          <ac:picMkLst>
            <pc:docMk/>
            <pc:sldMk cId="1639952592" sldId="269"/>
            <ac:picMk id="4" creationId="{E678AE15-8BAE-67AA-3700-196E8A3DEE89}"/>
          </ac:picMkLst>
        </pc:picChg>
      </pc:sldChg>
      <pc:sldChg chg="addSp delSp modSp">
        <pc:chgData name="David Haagensen (5249412)" userId="S::5249412@student.gloscol.ac.uk::6d1dce2e-e96a-42e5-b1c6-18d3b8fda315" providerId="AD" clId="Web-{D9480A4A-EDD0-4FBC-34A8-86883B088DE8}" dt="2023-05-09T10:39:44.396" v="182" actId="20577"/>
        <pc:sldMkLst>
          <pc:docMk/>
          <pc:sldMk cId="1242175189" sldId="274"/>
        </pc:sldMkLst>
        <pc:spChg chg="mod">
          <ac:chgData name="David Haagensen (5249412)" userId="S::5249412@student.gloscol.ac.uk::6d1dce2e-e96a-42e5-b1c6-18d3b8fda315" providerId="AD" clId="Web-{D9480A4A-EDD0-4FBC-34A8-86883B088DE8}" dt="2023-05-09T10:10:56.699" v="34" actId="1076"/>
          <ac:spMkLst>
            <pc:docMk/>
            <pc:sldMk cId="1242175189" sldId="274"/>
            <ac:spMk id="5" creationId="{F472A463-3F7C-CDC6-797D-765FD3FD6586}"/>
          </ac:spMkLst>
        </pc:spChg>
        <pc:spChg chg="mod">
          <ac:chgData name="David Haagensen (5249412)" userId="S::5249412@student.gloscol.ac.uk::6d1dce2e-e96a-42e5-b1c6-18d3b8fda315" providerId="AD" clId="Web-{D9480A4A-EDD0-4FBC-34A8-86883B088DE8}" dt="2023-05-09T10:09:53.338" v="24" actId="1076"/>
          <ac:spMkLst>
            <pc:docMk/>
            <pc:sldMk cId="1242175189" sldId="274"/>
            <ac:spMk id="6" creationId="{783583C5-8AF2-5C3F-4D90-D465B7735B0B}"/>
          </ac:spMkLst>
        </pc:spChg>
        <pc:spChg chg="add mod">
          <ac:chgData name="David Haagensen (5249412)" userId="S::5249412@student.gloscol.ac.uk::6d1dce2e-e96a-42e5-b1c6-18d3b8fda315" providerId="AD" clId="Web-{D9480A4A-EDD0-4FBC-34A8-86883B088DE8}" dt="2023-05-09T10:17:11.571" v="153" actId="20577"/>
          <ac:spMkLst>
            <pc:docMk/>
            <pc:sldMk cId="1242175189" sldId="274"/>
            <ac:spMk id="19" creationId="{F52BC793-D5FE-1FFC-3914-D17C56656C0C}"/>
          </ac:spMkLst>
        </pc:spChg>
        <pc:spChg chg="add mod">
          <ac:chgData name="David Haagensen (5249412)" userId="S::5249412@student.gloscol.ac.uk::6d1dce2e-e96a-42e5-b1c6-18d3b8fda315" providerId="AD" clId="Web-{D9480A4A-EDD0-4FBC-34A8-86883B088DE8}" dt="2023-05-09T10:17:08.024" v="148" actId="20577"/>
          <ac:spMkLst>
            <pc:docMk/>
            <pc:sldMk cId="1242175189" sldId="274"/>
            <ac:spMk id="20" creationId="{F74D4574-ACB3-4B7F-D4B0-55CD0DE3BD40}"/>
          </ac:spMkLst>
        </pc:spChg>
        <pc:spChg chg="add del mod">
          <ac:chgData name="David Haagensen (5249412)" userId="S::5249412@student.gloscol.ac.uk::6d1dce2e-e96a-42e5-b1c6-18d3b8fda315" providerId="AD" clId="Web-{D9480A4A-EDD0-4FBC-34A8-86883B088DE8}" dt="2023-05-09T10:14:30.441" v="90"/>
          <ac:spMkLst>
            <pc:docMk/>
            <pc:sldMk cId="1242175189" sldId="274"/>
            <ac:spMk id="21" creationId="{B4132814-A8B8-753B-1FF0-CDBE638716EB}"/>
          </ac:spMkLst>
        </pc:spChg>
        <pc:spChg chg="add mod">
          <ac:chgData name="David Haagensen (5249412)" userId="S::5249412@student.gloscol.ac.uk::6d1dce2e-e96a-42e5-b1c6-18d3b8fda315" providerId="AD" clId="Web-{D9480A4A-EDD0-4FBC-34A8-86883B088DE8}" dt="2023-05-09T10:16:48.679" v="139" actId="20577"/>
          <ac:spMkLst>
            <pc:docMk/>
            <pc:sldMk cId="1242175189" sldId="274"/>
            <ac:spMk id="22" creationId="{49CFC06D-C620-818E-168E-B4BA065C5E8E}"/>
          </ac:spMkLst>
        </pc:spChg>
        <pc:spChg chg="add mod">
          <ac:chgData name="David Haagensen (5249412)" userId="S::5249412@student.gloscol.ac.uk::6d1dce2e-e96a-42e5-b1c6-18d3b8fda315" providerId="AD" clId="Web-{D9480A4A-EDD0-4FBC-34A8-86883B088DE8}" dt="2023-05-09T10:16:20.975" v="127" actId="20577"/>
          <ac:spMkLst>
            <pc:docMk/>
            <pc:sldMk cId="1242175189" sldId="274"/>
            <ac:spMk id="23" creationId="{505EA33D-D562-A9D0-EEC9-C3ACF9F674A4}"/>
          </ac:spMkLst>
        </pc:spChg>
        <pc:spChg chg="add mod">
          <ac:chgData name="David Haagensen (5249412)" userId="S::5249412@student.gloscol.ac.uk::6d1dce2e-e96a-42e5-b1c6-18d3b8fda315" providerId="AD" clId="Web-{D9480A4A-EDD0-4FBC-34A8-86883B088DE8}" dt="2023-05-09T10:16:26.147" v="129" actId="20577"/>
          <ac:spMkLst>
            <pc:docMk/>
            <pc:sldMk cId="1242175189" sldId="274"/>
            <ac:spMk id="24" creationId="{4D37E032-0E3D-1388-B6F1-7CB3A93CDCE4}"/>
          </ac:spMkLst>
        </pc:spChg>
        <pc:spChg chg="add mod">
          <ac:chgData name="David Haagensen (5249412)" userId="S::5249412@student.gloscol.ac.uk::6d1dce2e-e96a-42e5-b1c6-18d3b8fda315" providerId="AD" clId="Web-{D9480A4A-EDD0-4FBC-34A8-86883B088DE8}" dt="2023-05-09T10:39:44.396" v="182" actId="20577"/>
          <ac:spMkLst>
            <pc:docMk/>
            <pc:sldMk cId="1242175189" sldId="274"/>
            <ac:spMk id="25" creationId="{57B737A5-E956-A191-293B-A58F4B24519D}"/>
          </ac:spMkLst>
        </pc:spChg>
        <pc:picChg chg="mod">
          <ac:chgData name="David Haagensen (5249412)" userId="S::5249412@student.gloscol.ac.uk::6d1dce2e-e96a-42e5-b1c6-18d3b8fda315" providerId="AD" clId="Web-{D9480A4A-EDD0-4FBC-34A8-86883B088DE8}" dt="2023-05-09T10:10:48.683" v="32" actId="1076"/>
          <ac:picMkLst>
            <pc:docMk/>
            <pc:sldMk cId="1242175189" sldId="274"/>
            <ac:picMk id="2" creationId="{DB6661FE-835B-4226-F15C-51BD08BBCD74}"/>
          </ac:picMkLst>
        </pc:picChg>
        <pc:picChg chg="mod">
          <ac:chgData name="David Haagensen (5249412)" userId="S::5249412@student.gloscol.ac.uk::6d1dce2e-e96a-42e5-b1c6-18d3b8fda315" providerId="AD" clId="Web-{D9480A4A-EDD0-4FBC-34A8-86883B088DE8}" dt="2023-05-09T10:11:02.184" v="36" actId="1076"/>
          <ac:picMkLst>
            <pc:docMk/>
            <pc:sldMk cId="1242175189" sldId="274"/>
            <ac:picMk id="4" creationId="{1B4A5B7B-F26B-D6E9-F279-4C3CAEC82DAA}"/>
          </ac:picMkLst>
        </pc:picChg>
        <pc:picChg chg="mod">
          <ac:chgData name="David Haagensen (5249412)" userId="S::5249412@student.gloscol.ac.uk::6d1dce2e-e96a-42e5-b1c6-18d3b8fda315" providerId="AD" clId="Web-{D9480A4A-EDD0-4FBC-34A8-86883B088DE8}" dt="2023-05-09T10:15:19.911" v="99" actId="1076"/>
          <ac:picMkLst>
            <pc:docMk/>
            <pc:sldMk cId="1242175189" sldId="274"/>
            <ac:picMk id="7" creationId="{0F4F0D3A-C352-2038-AC5A-D6FAC30C1D3B}"/>
          </ac:picMkLst>
        </pc:picChg>
        <pc:picChg chg="mod">
          <ac:chgData name="David Haagensen (5249412)" userId="S::5249412@student.gloscol.ac.uk::6d1dce2e-e96a-42e5-b1c6-18d3b8fda315" providerId="AD" clId="Web-{D9480A4A-EDD0-4FBC-34A8-86883B088DE8}" dt="2023-05-09T10:17:26.009" v="154" actId="1076"/>
          <ac:picMkLst>
            <pc:docMk/>
            <pc:sldMk cId="1242175189" sldId="274"/>
            <ac:picMk id="8" creationId="{77A88AFB-3245-BA41-A35E-B7936C208D9F}"/>
          </ac:picMkLst>
        </pc:picChg>
        <pc:picChg chg="mod">
          <ac:chgData name="David Haagensen (5249412)" userId="S::5249412@student.gloscol.ac.uk::6d1dce2e-e96a-42e5-b1c6-18d3b8fda315" providerId="AD" clId="Web-{D9480A4A-EDD0-4FBC-34A8-86883B088DE8}" dt="2023-05-09T10:09:56.666" v="25" actId="1076"/>
          <ac:picMkLst>
            <pc:docMk/>
            <pc:sldMk cId="1242175189" sldId="274"/>
            <ac:picMk id="9" creationId="{76917605-5016-4E69-3156-0D2FD7B31873}"/>
          </ac:picMkLst>
        </pc:picChg>
        <pc:cxnChg chg="add mod">
          <ac:chgData name="David Haagensen (5249412)" userId="S::5249412@student.gloscol.ac.uk::6d1dce2e-e96a-42e5-b1c6-18d3b8fda315" providerId="AD" clId="Web-{D9480A4A-EDD0-4FBC-34A8-86883B088DE8}" dt="2023-05-09T10:12:56.969" v="72" actId="14100"/>
          <ac:cxnSpMkLst>
            <pc:docMk/>
            <pc:sldMk cId="1242175189" sldId="274"/>
            <ac:cxnSpMk id="10" creationId="{C157C0E9-A533-422B-9232-6A134ED53A1C}"/>
          </ac:cxnSpMkLst>
        </pc:cxnChg>
        <pc:cxnChg chg="add del mod">
          <ac:chgData name="David Haagensen (5249412)" userId="S::5249412@student.gloscol.ac.uk::6d1dce2e-e96a-42e5-b1c6-18d3b8fda315" providerId="AD" clId="Web-{D9480A4A-EDD0-4FBC-34A8-86883B088DE8}" dt="2023-05-09T10:12:54.312" v="71"/>
          <ac:cxnSpMkLst>
            <pc:docMk/>
            <pc:sldMk cId="1242175189" sldId="274"/>
            <ac:cxnSpMk id="11" creationId="{2A1ECF43-869F-CA43-E3B9-9EB1EB101D5D}"/>
          </ac:cxnSpMkLst>
        </pc:cxnChg>
        <pc:cxnChg chg="add del mod">
          <ac:chgData name="David Haagensen (5249412)" userId="S::5249412@student.gloscol.ac.uk::6d1dce2e-e96a-42e5-b1c6-18d3b8fda315" providerId="AD" clId="Web-{D9480A4A-EDD0-4FBC-34A8-86883B088DE8}" dt="2023-05-09T10:12:52.328" v="70"/>
          <ac:cxnSpMkLst>
            <pc:docMk/>
            <pc:sldMk cId="1242175189" sldId="274"/>
            <ac:cxnSpMk id="12" creationId="{D8EE01C6-679D-382A-3607-3E9F1A1BE3DC}"/>
          </ac:cxnSpMkLst>
        </pc:cxnChg>
        <pc:cxnChg chg="add del mod">
          <ac:chgData name="David Haagensen (5249412)" userId="S::5249412@student.gloscol.ac.uk::6d1dce2e-e96a-42e5-b1c6-18d3b8fda315" providerId="AD" clId="Web-{D9480A4A-EDD0-4FBC-34A8-86883B088DE8}" dt="2023-05-09T10:12:49.843" v="69"/>
          <ac:cxnSpMkLst>
            <pc:docMk/>
            <pc:sldMk cId="1242175189" sldId="274"/>
            <ac:cxnSpMk id="13" creationId="{E2B57895-685C-6477-91E9-DECED71A19B0}"/>
          </ac:cxnSpMkLst>
        </pc:cxnChg>
        <pc:cxnChg chg="add mod">
          <ac:chgData name="David Haagensen (5249412)" userId="S::5249412@student.gloscol.ac.uk::6d1dce2e-e96a-42e5-b1c6-18d3b8fda315" providerId="AD" clId="Web-{D9480A4A-EDD0-4FBC-34A8-86883B088DE8}" dt="2023-05-09T10:14:48.285" v="93" actId="14100"/>
          <ac:cxnSpMkLst>
            <pc:docMk/>
            <pc:sldMk cId="1242175189" sldId="274"/>
            <ac:cxnSpMk id="14" creationId="{A316CBAC-84E6-75AB-5294-E3051875AFA9}"/>
          </ac:cxnSpMkLst>
        </pc:cxnChg>
        <pc:cxnChg chg="add mod">
          <ac:chgData name="David Haagensen (5249412)" userId="S::5249412@student.gloscol.ac.uk::6d1dce2e-e96a-42e5-b1c6-18d3b8fda315" providerId="AD" clId="Web-{D9480A4A-EDD0-4FBC-34A8-86883B088DE8}" dt="2023-05-09T10:12:45.546" v="68" actId="14100"/>
          <ac:cxnSpMkLst>
            <pc:docMk/>
            <pc:sldMk cId="1242175189" sldId="274"/>
            <ac:cxnSpMk id="15" creationId="{4EA4E255-008A-3407-A1FB-A976A4F37B91}"/>
          </ac:cxnSpMkLst>
        </pc:cxnChg>
        <pc:cxnChg chg="add mod">
          <ac:chgData name="David Haagensen (5249412)" userId="S::5249412@student.gloscol.ac.uk::6d1dce2e-e96a-42e5-b1c6-18d3b8fda315" providerId="AD" clId="Web-{D9480A4A-EDD0-4FBC-34A8-86883B088DE8}" dt="2023-05-09T10:12:12.967" v="62" actId="14100"/>
          <ac:cxnSpMkLst>
            <pc:docMk/>
            <pc:sldMk cId="1242175189" sldId="274"/>
            <ac:cxnSpMk id="16" creationId="{F64D8EF1-DB06-6333-FABD-7FE79BF18290}"/>
          </ac:cxnSpMkLst>
        </pc:cxnChg>
        <pc:cxnChg chg="add mod">
          <ac:chgData name="David Haagensen (5249412)" userId="S::5249412@student.gloscol.ac.uk::6d1dce2e-e96a-42e5-b1c6-18d3b8fda315" providerId="AD" clId="Web-{D9480A4A-EDD0-4FBC-34A8-86883B088DE8}" dt="2023-05-09T10:16:34.038" v="130" actId="14100"/>
          <ac:cxnSpMkLst>
            <pc:docMk/>
            <pc:sldMk cId="1242175189" sldId="274"/>
            <ac:cxnSpMk id="17" creationId="{5E518754-42F1-FF0A-EA80-14F8659AF647}"/>
          </ac:cxnSpMkLst>
        </pc:cxnChg>
        <pc:cxnChg chg="add mod">
          <ac:chgData name="David Haagensen (5249412)" userId="S::5249412@student.gloscol.ac.uk::6d1dce2e-e96a-42e5-b1c6-18d3b8fda315" providerId="AD" clId="Web-{D9480A4A-EDD0-4FBC-34A8-86883B088DE8}" dt="2023-05-09T10:11:51.420" v="55" actId="14100"/>
          <ac:cxnSpMkLst>
            <pc:docMk/>
            <pc:sldMk cId="1242175189" sldId="274"/>
            <ac:cxnSpMk id="18" creationId="{3290059D-369B-0207-B0D2-A99DAE830240}"/>
          </ac:cxnSpMkLst>
        </pc:cxnChg>
        <pc:cxnChg chg="add mod">
          <ac:chgData name="David Haagensen (5249412)" userId="S::5249412@student.gloscol.ac.uk::6d1dce2e-e96a-42e5-b1c6-18d3b8fda315" providerId="AD" clId="Web-{D9480A4A-EDD0-4FBC-34A8-86883B088DE8}" dt="2023-05-09T10:17:56.494" v="158" actId="14100"/>
          <ac:cxnSpMkLst>
            <pc:docMk/>
            <pc:sldMk cId="1242175189" sldId="274"/>
            <ac:cxnSpMk id="26" creationId="{87143306-C36F-CE7D-0692-E1ADF84FAA10}"/>
          </ac:cxnSpMkLst>
        </pc:cxnChg>
      </pc:sldChg>
      <pc:sldChg chg="modSp">
        <pc:chgData name="David Haagensen (5249412)" userId="S::5249412@student.gloscol.ac.uk::6d1dce2e-e96a-42e5-b1c6-18d3b8fda315" providerId="AD" clId="Web-{D9480A4A-EDD0-4FBC-34A8-86883B088DE8}" dt="2023-05-09T10:37:40.986" v="175" actId="20577"/>
        <pc:sldMkLst>
          <pc:docMk/>
          <pc:sldMk cId="1490723894" sldId="282"/>
        </pc:sldMkLst>
        <pc:spChg chg="mod">
          <ac:chgData name="David Haagensen (5249412)" userId="S::5249412@student.gloscol.ac.uk::6d1dce2e-e96a-42e5-b1c6-18d3b8fda315" providerId="AD" clId="Web-{D9480A4A-EDD0-4FBC-34A8-86883B088DE8}" dt="2023-05-09T10:37:40.986" v="175" actId="20577"/>
          <ac:spMkLst>
            <pc:docMk/>
            <pc:sldMk cId="1490723894" sldId="282"/>
            <ac:spMk id="3" creationId="{61F0A606-7E9F-F4C1-447E-2DAE0BC90472}"/>
          </ac:spMkLst>
        </pc:spChg>
      </pc:sldChg>
      <pc:sldChg chg="del">
        <pc:chgData name="David Haagensen (5249412)" userId="S::5249412@student.gloscol.ac.uk::6d1dce2e-e96a-42e5-b1c6-18d3b8fda315" providerId="AD" clId="Web-{D9480A4A-EDD0-4FBC-34A8-86883B088DE8}" dt="2023-05-09T08:16:25.607" v="1"/>
        <pc:sldMkLst>
          <pc:docMk/>
          <pc:sldMk cId="4149807187" sldId="290"/>
        </pc:sldMkLst>
      </pc:sldChg>
      <pc:sldChg chg="del">
        <pc:chgData name="David Haagensen (5249412)" userId="S::5249412@student.gloscol.ac.uk::6d1dce2e-e96a-42e5-b1c6-18d3b8fda315" providerId="AD" clId="Web-{D9480A4A-EDD0-4FBC-34A8-86883B088DE8}" dt="2023-05-09T08:13:47.183" v="0"/>
        <pc:sldMkLst>
          <pc:docMk/>
          <pc:sldMk cId="4241935567" sldId="291"/>
        </pc:sldMkLst>
      </pc:sldChg>
      <pc:sldChg chg="addSp delSp modSp new">
        <pc:chgData name="David Haagensen (5249412)" userId="S::5249412@student.gloscol.ac.uk::6d1dce2e-e96a-42e5-b1c6-18d3b8fda315" providerId="AD" clId="Web-{D9480A4A-EDD0-4FBC-34A8-86883B088DE8}" dt="2023-05-09T11:23:05.777" v="244" actId="20577"/>
        <pc:sldMkLst>
          <pc:docMk/>
          <pc:sldMk cId="3848219420" sldId="293"/>
        </pc:sldMkLst>
        <pc:spChg chg="del">
          <ac:chgData name="David Haagensen (5249412)" userId="S::5249412@student.gloscol.ac.uk::6d1dce2e-e96a-42e5-b1c6-18d3b8fda315" providerId="AD" clId="Web-{D9480A4A-EDD0-4FBC-34A8-86883B088DE8}" dt="2023-05-09T09:25:07.550" v="4"/>
          <ac:spMkLst>
            <pc:docMk/>
            <pc:sldMk cId="3848219420" sldId="293"/>
            <ac:spMk id="2" creationId="{B5E0354C-8994-F447-9C7B-88044E318C07}"/>
          </ac:spMkLst>
        </pc:spChg>
        <pc:spChg chg="del">
          <ac:chgData name="David Haagensen (5249412)" userId="S::5249412@student.gloscol.ac.uk::6d1dce2e-e96a-42e5-b1c6-18d3b8fda315" providerId="AD" clId="Web-{D9480A4A-EDD0-4FBC-34A8-86883B088DE8}" dt="2023-05-09T09:25:11.691" v="5"/>
          <ac:spMkLst>
            <pc:docMk/>
            <pc:sldMk cId="3848219420" sldId="293"/>
            <ac:spMk id="3" creationId="{D061C873-EDD0-C201-93D6-9203563254B7}"/>
          </ac:spMkLst>
        </pc:spChg>
        <pc:spChg chg="add mod">
          <ac:chgData name="David Haagensen (5249412)" userId="S::5249412@student.gloscol.ac.uk::6d1dce2e-e96a-42e5-b1c6-18d3b8fda315" providerId="AD" clId="Web-{D9480A4A-EDD0-4FBC-34A8-86883B088DE8}" dt="2023-05-09T11:23:05.777" v="244" actId="20577"/>
          <ac:spMkLst>
            <pc:docMk/>
            <pc:sldMk cId="3848219420" sldId="293"/>
            <ac:spMk id="4" creationId="{123B6FCC-80C5-1CDE-45B8-C5DE74B007AB}"/>
          </ac:spMkLst>
        </pc:spChg>
        <pc:picChg chg="add mod modCrop">
          <ac:chgData name="David Haagensen (5249412)" userId="S::5249412@student.gloscol.ac.uk::6d1dce2e-e96a-42e5-b1c6-18d3b8fda315" providerId="AD" clId="Web-{D9480A4A-EDD0-4FBC-34A8-86883B088DE8}" dt="2023-05-09T10:41:38.962" v="191" actId="14100"/>
          <ac:picMkLst>
            <pc:docMk/>
            <pc:sldMk cId="3848219420" sldId="293"/>
            <ac:picMk id="2" creationId="{F5847583-4951-DBCA-4A45-6769457475D2}"/>
          </ac:picMkLst>
        </pc:picChg>
        <pc:picChg chg="add mod modCrop">
          <ac:chgData name="David Haagensen (5249412)" userId="S::5249412@student.gloscol.ac.uk::6d1dce2e-e96a-42e5-b1c6-18d3b8fda315" providerId="AD" clId="Web-{D9480A4A-EDD0-4FBC-34A8-86883B088DE8}" dt="2023-05-09T10:41:34.681" v="189" actId="1076"/>
          <ac:picMkLst>
            <pc:docMk/>
            <pc:sldMk cId="3848219420" sldId="293"/>
            <ac:picMk id="3" creationId="{1D2D95B1-1ED8-BA69-F147-8F59470D98B5}"/>
          </ac:picMkLst>
        </pc:picChg>
        <pc:picChg chg="add mod modCrop">
          <ac:chgData name="David Haagensen (5249412)" userId="S::5249412@student.gloscol.ac.uk::6d1dce2e-e96a-42e5-b1c6-18d3b8fda315" providerId="AD" clId="Web-{D9480A4A-EDD0-4FBC-34A8-86883B088DE8}" dt="2023-05-09T11:16:34.874" v="200" actId="1076"/>
          <ac:picMkLst>
            <pc:docMk/>
            <pc:sldMk cId="3848219420" sldId="293"/>
            <ac:picMk id="5" creationId="{886A96B1-E7A0-602F-FF28-29565FCA26C9}"/>
          </ac:picMkLst>
        </pc:picChg>
      </pc:sldChg>
    </pc:docChg>
  </pc:docChgLst>
  <pc:docChgLst>
    <pc:chgData name="David Haagensen (5249412)" userId="S::5249412@student.gloscol.ac.uk::6d1dce2e-e96a-42e5-b1c6-18d3b8fda315" providerId="AD" clId="Web-{D181CA18-CCDC-54A9-C3FD-918E2AE00698}"/>
    <pc:docChg chg="modSld">
      <pc:chgData name="David Haagensen (5249412)" userId="S::5249412@student.gloscol.ac.uk::6d1dce2e-e96a-42e5-b1c6-18d3b8fda315" providerId="AD" clId="Web-{D181CA18-CCDC-54A9-C3FD-918E2AE00698}" dt="2023-04-05T20:24:39.463" v="6" actId="20577"/>
      <pc:docMkLst>
        <pc:docMk/>
      </pc:docMkLst>
      <pc:sldChg chg="addSp modSp">
        <pc:chgData name="David Haagensen (5249412)" userId="S::5249412@student.gloscol.ac.uk::6d1dce2e-e96a-42e5-b1c6-18d3b8fda315" providerId="AD" clId="Web-{D181CA18-CCDC-54A9-C3FD-918E2AE00698}" dt="2023-04-05T20:24:39.463" v="6" actId="20577"/>
        <pc:sldMkLst>
          <pc:docMk/>
          <pc:sldMk cId="1242175189" sldId="274"/>
        </pc:sldMkLst>
        <pc:spChg chg="mod">
          <ac:chgData name="David Haagensen (5249412)" userId="S::5249412@student.gloscol.ac.uk::6d1dce2e-e96a-42e5-b1c6-18d3b8fda315" providerId="AD" clId="Web-{D181CA18-CCDC-54A9-C3FD-918E2AE00698}" dt="2023-04-05T20:24:39.463" v="6" actId="20577"/>
          <ac:spMkLst>
            <pc:docMk/>
            <pc:sldMk cId="1242175189" sldId="274"/>
            <ac:spMk id="3" creationId="{991B5F29-8C81-723C-1EF2-A37C27C8878A}"/>
          </ac:spMkLst>
        </pc:spChg>
        <pc:picChg chg="add mod">
          <ac:chgData name="David Haagensen (5249412)" userId="S::5249412@student.gloscol.ac.uk::6d1dce2e-e96a-42e5-b1c6-18d3b8fda315" providerId="AD" clId="Web-{D181CA18-CCDC-54A9-C3FD-918E2AE00698}" dt="2023-04-05T20:24:00.087" v="3" actId="1076"/>
          <ac:picMkLst>
            <pc:docMk/>
            <pc:sldMk cId="1242175189" sldId="274"/>
            <ac:picMk id="2" creationId="{DB6661FE-835B-4226-F15C-51BD08BBCD74}"/>
          </ac:picMkLst>
        </pc:picChg>
      </pc:sldChg>
    </pc:docChg>
  </pc:docChgLst>
  <pc:docChgLst>
    <pc:chgData name="David Haagensen (5249412)" userId="S::5249412@student.gloscol.ac.uk::6d1dce2e-e96a-42e5-b1c6-18d3b8fda315" providerId="AD" clId="Web-{3149C841-8A1C-46C3-815F-3D5D610AD309}"/>
    <pc:docChg chg="addSld modSld sldOrd">
      <pc:chgData name="David Haagensen (5249412)" userId="S::5249412@student.gloscol.ac.uk::6d1dce2e-e96a-42e5-b1c6-18d3b8fda315" providerId="AD" clId="Web-{3149C841-8A1C-46C3-815F-3D5D610AD309}" dt="2023-02-28T11:31:29.292" v="1108"/>
      <pc:docMkLst>
        <pc:docMk/>
      </pc:docMkLst>
      <pc:sldChg chg="addSp delSp modSp new ord">
        <pc:chgData name="David Haagensen (5249412)" userId="S::5249412@student.gloscol.ac.uk::6d1dce2e-e96a-42e5-b1c6-18d3b8fda315" providerId="AD" clId="Web-{3149C841-8A1C-46C3-815F-3D5D610AD309}" dt="2023-02-28T11:30:53.915" v="1100"/>
        <pc:sldMkLst>
          <pc:docMk/>
          <pc:sldMk cId="2799801641" sldId="262"/>
        </pc:sldMkLst>
        <pc:spChg chg="mod">
          <ac:chgData name="David Haagensen (5249412)" userId="S::5249412@student.gloscol.ac.uk::6d1dce2e-e96a-42e5-b1c6-18d3b8fda315" providerId="AD" clId="Web-{3149C841-8A1C-46C3-815F-3D5D610AD309}" dt="2023-02-28T11:20:05.029" v="802" actId="20577"/>
          <ac:spMkLst>
            <pc:docMk/>
            <pc:sldMk cId="2799801641" sldId="262"/>
            <ac:spMk id="2" creationId="{FBEA723B-76AF-632C-B492-0FCD091E5207}"/>
          </ac:spMkLst>
        </pc:spChg>
        <pc:spChg chg="del">
          <ac:chgData name="David Haagensen (5249412)" userId="S::5249412@student.gloscol.ac.uk::6d1dce2e-e96a-42e5-b1c6-18d3b8fda315" providerId="AD" clId="Web-{3149C841-8A1C-46C3-815F-3D5D610AD309}" dt="2023-02-28T10:20:54.102" v="2"/>
          <ac:spMkLst>
            <pc:docMk/>
            <pc:sldMk cId="2799801641" sldId="262"/>
            <ac:spMk id="3" creationId="{FAACD250-7AC3-2269-241E-2425543BD3A3}"/>
          </ac:spMkLst>
        </pc:spChg>
        <pc:graphicFrameChg chg="add mod ord modGraphic">
          <ac:chgData name="David Haagensen (5249412)" userId="S::5249412@student.gloscol.ac.uk::6d1dce2e-e96a-42e5-b1c6-18d3b8fda315" providerId="AD" clId="Web-{3149C841-8A1C-46C3-815F-3D5D610AD309}" dt="2023-02-28T11:30:53.915" v="1100"/>
          <ac:graphicFrameMkLst>
            <pc:docMk/>
            <pc:sldMk cId="2799801641" sldId="262"/>
            <ac:graphicFrameMk id="5" creationId="{3C4537F4-18B6-2031-4545-013A9291821D}"/>
          </ac:graphicFrameMkLst>
        </pc:graphicFrameChg>
      </pc:sldChg>
      <pc:sldChg chg="addSp delSp modSp new">
        <pc:chgData name="David Haagensen (5249412)" userId="S::5249412@student.gloscol.ac.uk::6d1dce2e-e96a-42e5-b1c6-18d3b8fda315" providerId="AD" clId="Web-{3149C841-8A1C-46C3-815F-3D5D610AD309}" dt="2023-02-28T11:19:58.654" v="799" actId="20577"/>
        <pc:sldMkLst>
          <pc:docMk/>
          <pc:sldMk cId="4250707219" sldId="263"/>
        </pc:sldMkLst>
        <pc:spChg chg="mod">
          <ac:chgData name="David Haagensen (5249412)" userId="S::5249412@student.gloscol.ac.uk::6d1dce2e-e96a-42e5-b1c6-18d3b8fda315" providerId="AD" clId="Web-{3149C841-8A1C-46C3-815F-3D5D610AD309}" dt="2023-02-28T11:19:58.654" v="799" actId="20577"/>
          <ac:spMkLst>
            <pc:docMk/>
            <pc:sldMk cId="4250707219" sldId="263"/>
            <ac:spMk id="2" creationId="{B814F2B0-C8DC-D900-88C7-FF7E87CD72E9}"/>
          </ac:spMkLst>
        </pc:spChg>
        <pc:spChg chg="del">
          <ac:chgData name="David Haagensen (5249412)" userId="S::5249412@student.gloscol.ac.uk::6d1dce2e-e96a-42e5-b1c6-18d3b8fda315" providerId="AD" clId="Web-{3149C841-8A1C-46C3-815F-3D5D610AD309}" dt="2023-02-28T10:22:34.949" v="128"/>
          <ac:spMkLst>
            <pc:docMk/>
            <pc:sldMk cId="4250707219" sldId="263"/>
            <ac:spMk id="3" creationId="{8A28D9B7-F61B-A6FA-4364-C3C868181CF2}"/>
          </ac:spMkLst>
        </pc:spChg>
        <pc:graphicFrameChg chg="add mod ord modGraphic">
          <ac:chgData name="David Haagensen (5249412)" userId="S::5249412@student.gloscol.ac.uk::6d1dce2e-e96a-42e5-b1c6-18d3b8fda315" providerId="AD" clId="Web-{3149C841-8A1C-46C3-815F-3D5D610AD309}" dt="2023-02-28T11:13:56.240" v="749" actId="1076"/>
          <ac:graphicFrameMkLst>
            <pc:docMk/>
            <pc:sldMk cId="4250707219" sldId="263"/>
            <ac:graphicFrameMk id="5" creationId="{60A1E6AD-D9C6-8738-4570-CA65E23C2508}"/>
          </ac:graphicFrameMkLst>
        </pc:graphicFrameChg>
      </pc:sldChg>
      <pc:sldChg chg="addSp delSp modSp new">
        <pc:chgData name="David Haagensen (5249412)" userId="S::5249412@student.gloscol.ac.uk::6d1dce2e-e96a-42e5-b1c6-18d3b8fda315" providerId="AD" clId="Web-{3149C841-8A1C-46C3-815F-3D5D610AD309}" dt="2023-02-28T11:31:29.292" v="1108"/>
        <pc:sldMkLst>
          <pc:docMk/>
          <pc:sldMk cId="1638338815" sldId="264"/>
        </pc:sldMkLst>
        <pc:spChg chg="mod">
          <ac:chgData name="David Haagensen (5249412)" userId="S::5249412@student.gloscol.ac.uk::6d1dce2e-e96a-42e5-b1c6-18d3b8fda315" providerId="AD" clId="Web-{3149C841-8A1C-46C3-815F-3D5D610AD309}" dt="2023-02-28T11:19:49.466" v="796" actId="20577"/>
          <ac:spMkLst>
            <pc:docMk/>
            <pc:sldMk cId="1638338815" sldId="264"/>
            <ac:spMk id="2" creationId="{49B415DA-25FE-CD0D-871A-176D099B3C10}"/>
          </ac:spMkLst>
        </pc:spChg>
        <pc:spChg chg="del">
          <ac:chgData name="David Haagensen (5249412)" userId="S::5249412@student.gloscol.ac.uk::6d1dce2e-e96a-42e5-b1c6-18d3b8fda315" providerId="AD" clId="Web-{3149C841-8A1C-46C3-815F-3D5D610AD309}" dt="2023-02-28T10:25:42.533" v="197"/>
          <ac:spMkLst>
            <pc:docMk/>
            <pc:sldMk cId="1638338815" sldId="264"/>
            <ac:spMk id="3" creationId="{B6CCC868-B962-3E59-B9EA-D33BC40E38E5}"/>
          </ac:spMkLst>
        </pc:spChg>
        <pc:graphicFrameChg chg="add mod ord modGraphic">
          <ac:chgData name="David Haagensen (5249412)" userId="S::5249412@student.gloscol.ac.uk::6d1dce2e-e96a-42e5-b1c6-18d3b8fda315" providerId="AD" clId="Web-{3149C841-8A1C-46C3-815F-3D5D610AD309}" dt="2023-02-28T11:31:29.292" v="1108"/>
          <ac:graphicFrameMkLst>
            <pc:docMk/>
            <pc:sldMk cId="1638338815" sldId="264"/>
            <ac:graphicFrameMk id="5" creationId="{51C336ED-560C-B130-4311-374F52A133EF}"/>
          </ac:graphicFrameMkLst>
        </pc:graphicFrameChg>
      </pc:sldChg>
      <pc:sldChg chg="addSp delSp modSp new">
        <pc:chgData name="David Haagensen (5249412)" userId="S::5249412@student.gloscol.ac.uk::6d1dce2e-e96a-42e5-b1c6-18d3b8fda315" providerId="AD" clId="Web-{3149C841-8A1C-46C3-815F-3D5D610AD309}" dt="2023-02-28T11:19:39.231" v="793" actId="20577"/>
        <pc:sldMkLst>
          <pc:docMk/>
          <pc:sldMk cId="1053555607" sldId="265"/>
        </pc:sldMkLst>
        <pc:spChg chg="mod">
          <ac:chgData name="David Haagensen (5249412)" userId="S::5249412@student.gloscol.ac.uk::6d1dce2e-e96a-42e5-b1c6-18d3b8fda315" providerId="AD" clId="Web-{3149C841-8A1C-46C3-815F-3D5D610AD309}" dt="2023-02-28T11:19:39.231" v="793" actId="20577"/>
          <ac:spMkLst>
            <pc:docMk/>
            <pc:sldMk cId="1053555607" sldId="265"/>
            <ac:spMk id="2" creationId="{5EC06013-DD4E-4ABC-60C3-95F5DD51D367}"/>
          </ac:spMkLst>
        </pc:spChg>
        <pc:spChg chg="del">
          <ac:chgData name="David Haagensen (5249412)" userId="S::5249412@student.gloscol.ac.uk::6d1dce2e-e96a-42e5-b1c6-18d3b8fda315" providerId="AD" clId="Web-{3149C841-8A1C-46C3-815F-3D5D610AD309}" dt="2023-02-28T10:25:46.111" v="198"/>
          <ac:spMkLst>
            <pc:docMk/>
            <pc:sldMk cId="1053555607" sldId="265"/>
            <ac:spMk id="3" creationId="{763DA359-7481-006F-B75C-CFD3C24D151C}"/>
          </ac:spMkLst>
        </pc:spChg>
        <pc:graphicFrameChg chg="add mod ord modGraphic">
          <ac:chgData name="David Haagensen (5249412)" userId="S::5249412@student.gloscol.ac.uk::6d1dce2e-e96a-42e5-b1c6-18d3b8fda315" providerId="AD" clId="Web-{3149C841-8A1C-46C3-815F-3D5D610AD309}" dt="2023-02-28T11:15:34.418" v="762"/>
          <ac:graphicFrameMkLst>
            <pc:docMk/>
            <pc:sldMk cId="1053555607" sldId="265"/>
            <ac:graphicFrameMk id="5" creationId="{D4CCC009-C184-A1E8-1E78-3E6236FBDAD1}"/>
          </ac:graphicFrameMkLst>
        </pc:graphicFrameChg>
      </pc:sldChg>
      <pc:sldChg chg="addSp delSp modSp new">
        <pc:chgData name="David Haagensen (5249412)" userId="S::5249412@student.gloscol.ac.uk::6d1dce2e-e96a-42e5-b1c6-18d3b8fda315" providerId="AD" clId="Web-{3149C841-8A1C-46C3-815F-3D5D610AD309}" dt="2023-02-28T11:19:28.214" v="790" actId="20577"/>
        <pc:sldMkLst>
          <pc:docMk/>
          <pc:sldMk cId="1723386475" sldId="266"/>
        </pc:sldMkLst>
        <pc:spChg chg="mod">
          <ac:chgData name="David Haagensen (5249412)" userId="S::5249412@student.gloscol.ac.uk::6d1dce2e-e96a-42e5-b1c6-18d3b8fda315" providerId="AD" clId="Web-{3149C841-8A1C-46C3-815F-3D5D610AD309}" dt="2023-02-28T11:19:28.214" v="790" actId="20577"/>
          <ac:spMkLst>
            <pc:docMk/>
            <pc:sldMk cId="1723386475" sldId="266"/>
            <ac:spMk id="2" creationId="{7548D1A7-DE71-3FC2-8A4D-6BE9ACA95EC6}"/>
          </ac:spMkLst>
        </pc:spChg>
        <pc:spChg chg="del">
          <ac:chgData name="David Haagensen (5249412)" userId="S::5249412@student.gloscol.ac.uk::6d1dce2e-e96a-42e5-b1c6-18d3b8fda315" providerId="AD" clId="Web-{3149C841-8A1C-46C3-815F-3D5D610AD309}" dt="2023-02-28T10:30:20.323" v="438"/>
          <ac:spMkLst>
            <pc:docMk/>
            <pc:sldMk cId="1723386475" sldId="266"/>
            <ac:spMk id="3" creationId="{1B237422-2E62-446D-8985-B45B376A9552}"/>
          </ac:spMkLst>
        </pc:spChg>
        <pc:graphicFrameChg chg="add mod ord modGraphic">
          <ac:chgData name="David Haagensen (5249412)" userId="S::5249412@student.gloscol.ac.uk::6d1dce2e-e96a-42e5-b1c6-18d3b8fda315" providerId="AD" clId="Web-{3149C841-8A1C-46C3-815F-3D5D610AD309}" dt="2023-02-28T11:13:08.612" v="739" actId="1076"/>
          <ac:graphicFrameMkLst>
            <pc:docMk/>
            <pc:sldMk cId="1723386475" sldId="266"/>
            <ac:graphicFrameMk id="5" creationId="{BA090B71-7FB1-C9A1-B2CE-EBDA5690BB60}"/>
          </ac:graphicFrameMkLst>
        </pc:graphicFrameChg>
      </pc:sldChg>
      <pc:sldChg chg="addSp delSp modSp new">
        <pc:chgData name="David Haagensen (5249412)" userId="S::5249412@student.gloscol.ac.uk::6d1dce2e-e96a-42e5-b1c6-18d3b8fda315" providerId="AD" clId="Web-{3149C841-8A1C-46C3-815F-3D5D610AD309}" dt="2023-02-28T11:19:09.901" v="787" actId="20577"/>
        <pc:sldMkLst>
          <pc:docMk/>
          <pc:sldMk cId="3474914178" sldId="267"/>
        </pc:sldMkLst>
        <pc:spChg chg="mod">
          <ac:chgData name="David Haagensen (5249412)" userId="S::5249412@student.gloscol.ac.uk::6d1dce2e-e96a-42e5-b1c6-18d3b8fda315" providerId="AD" clId="Web-{3149C841-8A1C-46C3-815F-3D5D610AD309}" dt="2023-02-28T11:19:09.901" v="787" actId="20577"/>
          <ac:spMkLst>
            <pc:docMk/>
            <pc:sldMk cId="3474914178" sldId="267"/>
            <ac:spMk id="2" creationId="{258558F5-F385-D00F-FB83-D11A43847832}"/>
          </ac:spMkLst>
        </pc:spChg>
        <pc:spChg chg="del">
          <ac:chgData name="David Haagensen (5249412)" userId="S::5249412@student.gloscol.ac.uk::6d1dce2e-e96a-42e5-b1c6-18d3b8fda315" providerId="AD" clId="Web-{3149C841-8A1C-46C3-815F-3D5D610AD309}" dt="2023-02-28T10:59:01.885" v="515"/>
          <ac:spMkLst>
            <pc:docMk/>
            <pc:sldMk cId="3474914178" sldId="267"/>
            <ac:spMk id="3" creationId="{ACD2DEAC-EEF5-29B8-9DCC-A864B97BDDDF}"/>
          </ac:spMkLst>
        </pc:spChg>
        <pc:graphicFrameChg chg="add mod ord modGraphic">
          <ac:chgData name="David Haagensen (5249412)" userId="S::5249412@student.gloscol.ac.uk::6d1dce2e-e96a-42e5-b1c6-18d3b8fda315" providerId="AD" clId="Web-{3149C841-8A1C-46C3-815F-3D5D610AD309}" dt="2023-02-28T11:16:53.658" v="784"/>
          <ac:graphicFrameMkLst>
            <pc:docMk/>
            <pc:sldMk cId="3474914178" sldId="267"/>
            <ac:graphicFrameMk id="5" creationId="{F6139FEA-6016-0E06-C935-36C41E695C39}"/>
          </ac:graphicFrameMkLst>
        </pc:graphicFrameChg>
      </pc:sldChg>
      <pc:sldChg chg="addSp delSp modSp new">
        <pc:chgData name="David Haagensen (5249412)" userId="S::5249412@student.gloscol.ac.uk::6d1dce2e-e96a-42e5-b1c6-18d3b8fda315" providerId="AD" clId="Web-{3149C841-8A1C-46C3-815F-3D5D610AD309}" dt="2023-02-28T11:23:56.513" v="886"/>
        <pc:sldMkLst>
          <pc:docMk/>
          <pc:sldMk cId="1173738627" sldId="268"/>
        </pc:sldMkLst>
        <pc:spChg chg="mod">
          <ac:chgData name="David Haagensen (5249412)" userId="S::5249412@student.gloscol.ac.uk::6d1dce2e-e96a-42e5-b1c6-18d3b8fda315" providerId="AD" clId="Web-{3149C841-8A1C-46C3-815F-3D5D610AD309}" dt="2023-02-28T11:21:35.551" v="812" actId="14100"/>
          <ac:spMkLst>
            <pc:docMk/>
            <pc:sldMk cId="1173738627" sldId="268"/>
            <ac:spMk id="2" creationId="{012EEE7F-A1E0-E725-AC50-8CAA6A6C15AB}"/>
          </ac:spMkLst>
        </pc:spChg>
        <pc:spChg chg="del">
          <ac:chgData name="David Haagensen (5249412)" userId="S::5249412@student.gloscol.ac.uk::6d1dce2e-e96a-42e5-b1c6-18d3b8fda315" providerId="AD" clId="Web-{3149C841-8A1C-46C3-815F-3D5D610AD309}" dt="2023-02-28T11:22:09.491" v="815"/>
          <ac:spMkLst>
            <pc:docMk/>
            <pc:sldMk cId="1173738627" sldId="268"/>
            <ac:spMk id="3" creationId="{8B6A1455-4990-0E0A-4378-385645681022}"/>
          </ac:spMkLst>
        </pc:spChg>
        <pc:graphicFrameChg chg="add mod ord modGraphic">
          <ac:chgData name="David Haagensen (5249412)" userId="S::5249412@student.gloscol.ac.uk::6d1dce2e-e96a-42e5-b1c6-18d3b8fda315" providerId="AD" clId="Web-{3149C841-8A1C-46C3-815F-3D5D610AD309}" dt="2023-02-28T11:23:56.513" v="886"/>
          <ac:graphicFrameMkLst>
            <pc:docMk/>
            <pc:sldMk cId="1173738627" sldId="268"/>
            <ac:graphicFrameMk id="5" creationId="{A2375CAB-4A71-F207-C2D6-5A53DD608EEB}"/>
          </ac:graphicFrameMkLst>
        </pc:graphicFrameChg>
      </pc:sldChg>
      <pc:sldChg chg="addSp delSp modSp new">
        <pc:chgData name="David Haagensen (5249412)" userId="S::5249412@student.gloscol.ac.uk::6d1dce2e-e96a-42e5-b1c6-18d3b8fda315" providerId="AD" clId="Web-{3149C841-8A1C-46C3-815F-3D5D610AD309}" dt="2023-02-28T11:26:13.194" v="991"/>
        <pc:sldMkLst>
          <pc:docMk/>
          <pc:sldMk cId="1639952592" sldId="269"/>
        </pc:sldMkLst>
        <pc:spChg chg="mod">
          <ac:chgData name="David Haagensen (5249412)" userId="S::5249412@student.gloscol.ac.uk::6d1dce2e-e96a-42e5-b1c6-18d3b8fda315" providerId="AD" clId="Web-{3149C841-8A1C-46C3-815F-3D5D610AD309}" dt="2023-02-28T11:21:41.442" v="814" actId="14100"/>
          <ac:spMkLst>
            <pc:docMk/>
            <pc:sldMk cId="1639952592" sldId="269"/>
            <ac:spMk id="2" creationId="{16E0EA61-8346-56AA-3237-C5E25BD3CC5D}"/>
          </ac:spMkLst>
        </pc:spChg>
        <pc:spChg chg="del">
          <ac:chgData name="David Haagensen (5249412)" userId="S::5249412@student.gloscol.ac.uk::6d1dce2e-e96a-42e5-b1c6-18d3b8fda315" providerId="AD" clId="Web-{3149C841-8A1C-46C3-815F-3D5D610AD309}" dt="2023-02-28T11:24:19.608" v="887"/>
          <ac:spMkLst>
            <pc:docMk/>
            <pc:sldMk cId="1639952592" sldId="269"/>
            <ac:spMk id="3" creationId="{17FD989B-0BC0-86D3-EBB1-9E0E45FAF224}"/>
          </ac:spMkLst>
        </pc:spChg>
        <pc:graphicFrameChg chg="add mod ord modGraphic">
          <ac:chgData name="David Haagensen (5249412)" userId="S::5249412@student.gloscol.ac.uk::6d1dce2e-e96a-42e5-b1c6-18d3b8fda315" providerId="AD" clId="Web-{3149C841-8A1C-46C3-815F-3D5D610AD309}" dt="2023-02-28T11:26:13.194" v="991"/>
          <ac:graphicFrameMkLst>
            <pc:docMk/>
            <pc:sldMk cId="1639952592" sldId="269"/>
            <ac:graphicFrameMk id="5" creationId="{F9849A57-984F-B273-95A4-3984063500FD}"/>
          </ac:graphicFrameMkLst>
        </pc:graphicFrameChg>
      </pc:sldChg>
      <pc:sldChg chg="addSp delSp modSp new">
        <pc:chgData name="David Haagensen (5249412)" userId="S::5249412@student.gloscol.ac.uk::6d1dce2e-e96a-42e5-b1c6-18d3b8fda315" providerId="AD" clId="Web-{3149C841-8A1C-46C3-815F-3D5D610AD309}" dt="2023-02-28T11:28:18.905" v="1096"/>
        <pc:sldMkLst>
          <pc:docMk/>
          <pc:sldMk cId="100731309" sldId="270"/>
        </pc:sldMkLst>
        <pc:spChg chg="mod">
          <ac:chgData name="David Haagensen (5249412)" userId="S::5249412@student.gloscol.ac.uk::6d1dce2e-e96a-42e5-b1c6-18d3b8fda315" providerId="AD" clId="Web-{3149C841-8A1C-46C3-815F-3D5D610AD309}" dt="2023-02-28T11:26:49.009" v="994" actId="14100"/>
          <ac:spMkLst>
            <pc:docMk/>
            <pc:sldMk cId="100731309" sldId="270"/>
            <ac:spMk id="2" creationId="{67DC59B6-6466-D433-4CAD-40A474505D58}"/>
          </ac:spMkLst>
        </pc:spChg>
        <pc:spChg chg="del">
          <ac:chgData name="David Haagensen (5249412)" userId="S::5249412@student.gloscol.ac.uk::6d1dce2e-e96a-42e5-b1c6-18d3b8fda315" providerId="AD" clId="Web-{3149C841-8A1C-46C3-815F-3D5D610AD309}" dt="2023-02-28T11:26:58.212" v="995"/>
          <ac:spMkLst>
            <pc:docMk/>
            <pc:sldMk cId="100731309" sldId="270"/>
            <ac:spMk id="3" creationId="{5BDF1E96-ED00-DAFF-10BF-FED01166EE5D}"/>
          </ac:spMkLst>
        </pc:spChg>
        <pc:graphicFrameChg chg="add mod ord modGraphic">
          <ac:chgData name="David Haagensen (5249412)" userId="S::5249412@student.gloscol.ac.uk::6d1dce2e-e96a-42e5-b1c6-18d3b8fda315" providerId="AD" clId="Web-{3149C841-8A1C-46C3-815F-3D5D610AD309}" dt="2023-02-28T11:28:18.905" v="1096"/>
          <ac:graphicFrameMkLst>
            <pc:docMk/>
            <pc:sldMk cId="100731309" sldId="270"/>
            <ac:graphicFrameMk id="5" creationId="{8EB62CB4-41D9-A11C-AA3E-2B0BF77A7B91}"/>
          </ac:graphicFrameMkLst>
        </pc:graphicFrameChg>
      </pc:sldChg>
    </pc:docChg>
  </pc:docChgLst>
</pc:chgInfo>
</file>

<file path=ppt/slideLayouts/_rels/slideLayout2.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Master" Target="/ppt/slideMasters/slideMaster1.xml" Id="rId1" /></Relationships>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3750736"/>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8" /><Relationship Type="http://schemas.openxmlformats.org/officeDocument/2006/relationships/slideLayout" Target="/ppt/slideLayouts/slideLayout2.xml" Id="rId2" /></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5/23/2023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0530490"/>
      </p:ext>
    </p:extLst>
  </p:cSld>
  <p:clrMap bg1="dk1" tx1="lt1" bg2="dk2" tx2="lt2" accent1="accent1" accent2="accent2" accent3="accent3" accent4="accent4" accent5="accent5" accent6="accent6" hlink="hlink" folHlink="folHlink"/>
  <p:sldLayoutIdLst>
    <p:sldLayoutId id="2147483674" r:id="rId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27.jpeg" Id="rId3" /><Relationship Type="http://schemas.openxmlformats.org/officeDocument/2006/relationships/image" Target="/ppt/media/image31.jpeg" Id="rId7" /><Relationship Type="http://schemas.openxmlformats.org/officeDocument/2006/relationships/image" Target="/ppt/media/image26.jpeg" Id="rId2" /><Relationship Type="http://schemas.openxmlformats.org/officeDocument/2006/relationships/slideLayout" Target="/ppt/slideLayouts/slideLayout2.xml" Id="rId1" /><Relationship Type="http://schemas.openxmlformats.org/officeDocument/2006/relationships/image" Target="/ppt/media/image30.jpeg" Id="rId6" /><Relationship Type="http://schemas.openxmlformats.org/officeDocument/2006/relationships/image" Target="/ppt/media/image29.jpeg" Id="rId5" /><Relationship Type="http://schemas.openxmlformats.org/officeDocument/2006/relationships/image" Target="/ppt/media/image28.jpeg" Id="rId4" /></Relationships>
</file>

<file path=ppt/slides/_rels/slide11.xml.rels>&#65279;<?xml version="1.0" encoding="utf-8"?><Relationships xmlns="http://schemas.openxmlformats.org/package/2006/relationships"><Relationship Type="http://schemas.openxmlformats.org/officeDocument/2006/relationships/image" Target="/ppt/media/image32.jpeg" Id="rId3" /><Relationship Type="http://schemas.openxmlformats.org/officeDocument/2006/relationships/image" Target="/ppt/media/image28.jpeg" Id="rId2" /><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33.jpeg" Id="rId2" /><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image" Target="/ppt/media/image34.png" Id="rId2" /><Relationship Type="http://schemas.openxmlformats.org/officeDocument/2006/relationships/slideLayout" Target="/ppt/slideLayouts/slideLayout2.xml" Id="rId1" /><Relationship Type="http://schemas.openxmlformats.org/officeDocument/2006/relationships/hyperlink" Target="https://www.google.com/search?q=Installing+NIC+cards&amp;tbm=isch&amp;ved=2ahUKEwj89-Ga7_r-AhXTnCcCHdRuBd0Q2-cCegQIABAA&amp;oq=Installing+NIC+cards&amp;gs_lcp=CgNpbWcQAzoHCAAQigUQQzoGCAAQCBAeOgkIABAYEIAEEAo6BwgAEBgQgARQuglYuglgxA1oAHAAeACAAVyIAaYBkgEBMpgBAKABAaoBC2d3cy13aXotaW1nwAEB&amp;sclient=img&amp;ei=MwFkZLySMNO5nsEP1N2V6A0#imgrc=Ky-ENMR1Tj0kUM&amp;imgdii=hGytPZCZCYaxTM" TargetMode="External" Id="rId3" /></Relationships>
</file>

<file path=ppt/slides/_rels/slide14.xml.rels>&#65279;<?xml version="1.0" encoding="utf-8"?><Relationships xmlns="http://schemas.openxmlformats.org/package/2006/relationships"><Relationship Type="http://schemas.openxmlformats.org/officeDocument/2006/relationships/image" Target="/ppt/media/image36.jpeg" Id="rId3" /><Relationship Type="http://schemas.openxmlformats.org/officeDocument/2006/relationships/image" Target="/ppt/media/image35.jpeg" Id="rId2" /><Relationship Type="http://schemas.openxmlformats.org/officeDocument/2006/relationships/slideLayout" Target="/ppt/slideLayouts/slideLayout2.xml" Id="rId1" /><Relationship Type="http://schemas.openxmlformats.org/officeDocument/2006/relationships/image" Target="/ppt/media/image37.jpe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38.png"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image" Target="/ppt/media/image40.png" Id="rId3" /><Relationship Type="http://schemas.openxmlformats.org/officeDocument/2006/relationships/image" Target="/ppt/media/image39.png" Id="rId2" /><Relationship Type="http://schemas.openxmlformats.org/officeDocument/2006/relationships/slideLayout" Target="/ppt/slideLayouts/slideLayout2.xml" Id="rId1" /><Relationship Type="http://schemas.openxmlformats.org/officeDocument/2006/relationships/image" Target="/ppt/media/image41.png" Id="rId4" /></Relationships>
</file>

<file path=ppt/slides/_rels/slide18.xml.rels>&#65279;<?xml version="1.0" encoding="utf-8"?><Relationships xmlns="http://schemas.openxmlformats.org/package/2006/relationships"><Relationship Type="http://schemas.openxmlformats.org/officeDocument/2006/relationships/image" Target="/ppt/media/image43.png" Id="rId3" /><Relationship Type="http://schemas.openxmlformats.org/officeDocument/2006/relationships/image" Target="/ppt/media/image42.png" Id="rId2" /><Relationship Type="http://schemas.openxmlformats.org/officeDocument/2006/relationships/slideLayout" Target="/ppt/slideLayouts/slideLayout2.xml" Id="rId1" /><Relationship Type="http://schemas.openxmlformats.org/officeDocument/2006/relationships/image" Target="/ppt/media/image46.png" Id="rId6" /><Relationship Type="http://schemas.openxmlformats.org/officeDocument/2006/relationships/image" Target="/ppt/media/image45.png" Id="rId5" /><Relationship Type="http://schemas.openxmlformats.org/officeDocument/2006/relationships/image" Target="/ppt/media/image44.png" Id="rId4" /><Relationship Type="http://schemas.openxmlformats.org/officeDocument/2006/relationships/hyperlink" Target="https://www.google.com/imgres?imgurl=https%3A%2F%2Fbinaryfork.com%2Fwp-content%2Fuploads%2F2021%2F05%2FInstall-Windows-10-install-button-step.jpg&amp;tbnid=kfbbNLnfBpT0iM&amp;vet=12ahUKEwik94vN54v_AhXQvicCHSnBCrcQMygEegUIARDiAQ..i&amp;imgrefurl=https%3A%2F%2Fbinaryfork.com%2Finstall-windows-10-step-by-step-428%2F&amp;docid=Zg4X_0cMuLOPTM&amp;w=1026&amp;h=766&amp;q=installing%20Windows%2010&amp;ved=2ahUKEwik94vN54v_AhXQvicCHSnBCrcQMygEegUIARDiAQ" TargetMode="External" Id="rId8" /><Relationship Type="http://schemas.openxmlformats.org/officeDocument/2006/relationships/hyperlink" Target="https://www.google.com/search?q=installing+Windows+10&amp;source=lnms&amp;tbm=isch&amp;sa=X&amp;ved=2ahUKEwjdvoLM54v_AhWWNsAKHVy2CvwQ_AUoAnoECAEQBA&amp;biw=1920&amp;bih=969&amp;dpr=1#imgrc=LVm4gLfpEwIwMM" TargetMode="External" Id="rId7" /></Relationships>
</file>

<file path=ppt/slides/_rels/slide19.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image" Target="/ppt/media/image8.jpeg" Id="rId8" /><Relationship Type="http://schemas.openxmlformats.org/officeDocument/2006/relationships/image" Target="/ppt/media/image5.png" Id="rId3" /><Relationship Type="http://schemas.openxmlformats.org/officeDocument/2006/relationships/image" Target="/ppt/media/image7.jpeg" Id="rId7" /><Relationship Type="http://schemas.openxmlformats.org/officeDocument/2006/relationships/image" Target="/ppt/media/image4.png" Id="rId2" /><Relationship Type="http://schemas.openxmlformats.org/officeDocument/2006/relationships/slideLayout" Target="/ppt/slideLayouts/slideLayout2.xml" Id="rId1" /><Relationship Type="http://schemas.openxmlformats.org/officeDocument/2006/relationships/image" Target="/ppt/media/image6.jpeg" Id="rId6" /><Relationship Type="http://schemas.openxmlformats.org/officeDocument/2006/relationships/hyperlink" Target="https://www.google.com/search?q=insulated+screwdrivers&amp;sxsrf=APwXEde2yD39ohgTPeResAE7YFgnHMpYpQ:1681235436443&amp;source=lnms&amp;tbm=isch&amp;sa=X&amp;ved=2ahUKEwj37OOHsqL-AhVRXMAKHa-PALEQ_AUoAnoECAEQBA&amp;biw=1920&amp;bih=969&amp;dpr=1#imgrc=nxlXz_6FXQtqWM" TargetMode="External" Id="rId5" /><Relationship Type="http://schemas.openxmlformats.org/officeDocument/2006/relationships/hyperlink" Target="https://www.google.com/search?q=power+supply+tester&amp;sxsrf=APwXEdeHoeuUFlaP-kPNlyl9dogN23IUBQ:1680726196168&amp;source=lnms&amp;tbm=isch&amp;sa=X&amp;ved=2ahUKEwjVl4z_yJP-AhVPiVwKHcM6AsoQ_AUoAnoECAIQBA&amp;biw=1920&amp;bih=969&amp;dpr=1#imgrc=XspNhP0ZFoD51M" TargetMode="External" Id="rId4"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image" Target="/ppt/media/image9.png" Id="rId2" /><Relationship Type="http://schemas.openxmlformats.org/officeDocument/2006/relationships/slideLayout" Target="/ppt/slideLayouts/slideLayout2.xml" Id="rId1" /><Relationship Type="http://schemas.openxmlformats.org/officeDocument/2006/relationships/image" Target="/ppt/media/image10.png" Id="rId4" /><Relationship Type="http://schemas.openxmlformats.org/officeDocument/2006/relationships/hyperlink" Target="https://www.google.com/search?q=anti-static+wristbands&amp;tbm=isch&amp;ved=2ahUKEwjSlt3Mh6T-AhVPrycCHf_SCB4Q2-cCegQIABAA&amp;gs_ivs=1&amp;oq=anti+static+&amp;gs_lcp=CgNpbWcQATIECCMQJzIECCMQJzIFCAAQgAQyBQgAEIAEMgUIABCABDIFCAAQgAQyBQgAEIAEMgUIABCABDIFCAAQgAQyBQgAEIAEUMAQWMAQYIxeaABwAHgAgAFJiAGPAZIBATKYAQCgAQGqAQtnd3Mtd2l6LWltZ8ABAQ&amp;sclient=img&amp;ei=1X02ZJLYL8_ensEP_6Wj8AE&amp;bih=969&amp;biw=1920#imgrc=FSvvk0bkeCjFdM" TargetMode="External" Id="rId3" /></Relationships>
</file>

<file path=ppt/slides/_rels/slide4.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image" Target="/ppt/media/image11.png" Id="rId2" /><Relationship Type="http://schemas.openxmlformats.org/officeDocument/2006/relationships/slideLayout" Target="/ppt/slideLayouts/slideLayout2.xml" Id="rId1" /><Relationship Type="http://schemas.openxmlformats.org/officeDocument/2006/relationships/image" Target="/ppt/media/image14.png" Id="rId5" /><Relationship Type="http://schemas.openxmlformats.org/officeDocument/2006/relationships/image" Target="/ppt/media/image13.png" Id="rId4"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image" Target="/ppt/media/image15.png" Id="rId2" /><Relationship Type="http://schemas.openxmlformats.org/officeDocument/2006/relationships/slideLayout" Target="/ppt/slideLayouts/slideLayout2.xml" Id="rId1" /><Relationship Type="http://schemas.openxmlformats.org/officeDocument/2006/relationships/image" Target="/ppt/media/image18.png" Id="rId5" /><Relationship Type="http://schemas.openxmlformats.org/officeDocument/2006/relationships/image" Target="/ppt/media/image17.png" Id="rId4" /></Relationships>
</file>

<file path=ppt/slides/_rels/slide7.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21.png" Id="rId7" /><Relationship Type="http://schemas.openxmlformats.org/officeDocument/2006/relationships/image" Target="/ppt/media/image19.png" Id="rId2" /><Relationship Type="http://schemas.openxmlformats.org/officeDocument/2006/relationships/slideLayout" Target="/ppt/slideLayouts/slideLayout2.xml" Id="rId1" /><Relationship Type="http://schemas.openxmlformats.org/officeDocument/2006/relationships/image" Target="/ppt/media/image20.png" Id="rId6" /><Relationship Type="http://schemas.openxmlformats.org/officeDocument/2006/relationships/image" Target="/ppt/media/image17.png" Id="rId5" /><Relationship Type="http://schemas.openxmlformats.org/officeDocument/2006/relationships/image" Target="/ppt/media/image16.png" Id="rId4" /></Relationships>
</file>

<file path=ppt/slides/_rels/slide8.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22.png" Id="rId2" /><Relationship Type="http://schemas.openxmlformats.org/officeDocument/2006/relationships/slideLayout" Target="/ppt/slideLayouts/slideLayout2.xml" Id="rId1" /></Relationships>
</file>

<file path=ppt/slides/_rels/slide9.xml.rels>&#65279;<?xml version="1.0" encoding="utf-8"?><Relationships xmlns="http://schemas.openxmlformats.org/package/2006/relationships"><Relationship Type="http://schemas.openxmlformats.org/officeDocument/2006/relationships/image" Target="/ppt/media/image25.jpeg" Id="rId3" /><Relationship Type="http://schemas.openxmlformats.org/officeDocument/2006/relationships/image" Target="/ppt/media/image24.jpeg"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F082C2-FBDA-0F96-7955-917D008D129F}"/>
              </a:ext>
            </a:extLst>
          </p:cNvPr>
          <p:cNvSpPr txBox="1"/>
          <p:nvPr/>
        </p:nvSpPr>
        <p:spPr>
          <a:xfrm>
            <a:off x="940923" y="1883950"/>
            <a:ext cx="1029120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dirty="0">
                <a:ea typeface="+mn-lt"/>
                <a:cs typeface="+mn-lt"/>
              </a:rPr>
              <a:t>Assessment 14.2 and 15.2</a:t>
            </a:r>
          </a:p>
          <a:p>
            <a:pPr algn="ctr"/>
            <a:endParaRPr lang="en-GB" sz="2800" b="1" dirty="0">
              <a:ea typeface="+mn-lt"/>
              <a:cs typeface="+mn-lt"/>
            </a:endParaRPr>
          </a:p>
          <a:p>
            <a:pPr algn="ctr"/>
            <a:r>
              <a:rPr lang="en-GB" sz="3200" b="1" dirty="0">
                <a:ea typeface="+mn-lt"/>
                <a:cs typeface="+mn-lt"/>
              </a:rPr>
              <a:t>Install and maintain, hardware and software in a technology system</a:t>
            </a:r>
            <a:endParaRPr lang="en-GB" sz="3200" dirty="0">
              <a:cs typeface="Calibri"/>
            </a:endParaRPr>
          </a:p>
        </p:txBody>
      </p:sp>
    </p:spTree>
    <p:extLst>
      <p:ext uri="{BB962C8B-B14F-4D97-AF65-F5344CB8AC3E}">
        <p14:creationId xmlns:p14="http://schemas.microsoft.com/office/powerpoint/2010/main" val="1322404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4CCC009-C184-A1E8-1E78-3E6236FBDAD1}"/>
              </a:ext>
            </a:extLst>
          </p:cNvPr>
          <p:cNvGraphicFramePr>
            <a:graphicFrameLocks noGrp="1"/>
          </p:cNvGraphicFramePr>
          <p:nvPr>
            <p:ph idx="1"/>
            <p:extLst>
              <p:ext uri="{D42A27DB-BD31-4B8C-83A1-F6EECF244321}">
                <p14:modId xmlns:p14="http://schemas.microsoft.com/office/powerpoint/2010/main" val="1586005173"/>
              </p:ext>
            </p:extLst>
          </p:nvPr>
        </p:nvGraphicFramePr>
        <p:xfrm>
          <a:off x="46309" y="399944"/>
          <a:ext cx="11826215" cy="1645920"/>
        </p:xfrm>
        <a:graphic>
          <a:graphicData uri="http://schemas.openxmlformats.org/drawingml/2006/table">
            <a:tbl>
              <a:tblPr firstRow="1" bandRow="1">
                <a:tableStyleId>{5C22544A-7EE6-4342-B048-85BDC9FD1C3A}</a:tableStyleId>
              </a:tblPr>
              <a:tblGrid>
                <a:gridCol w="1382963">
                  <a:extLst>
                    <a:ext uri="{9D8B030D-6E8A-4147-A177-3AD203B41FA5}">
                      <a16:colId xmlns:a16="http://schemas.microsoft.com/office/drawing/2014/main" val="1367524942"/>
                    </a:ext>
                  </a:extLst>
                </a:gridCol>
                <a:gridCol w="1784404">
                  <a:extLst>
                    <a:ext uri="{9D8B030D-6E8A-4147-A177-3AD203B41FA5}">
                      <a16:colId xmlns:a16="http://schemas.microsoft.com/office/drawing/2014/main" val="1923304821"/>
                    </a:ext>
                  </a:extLst>
                </a:gridCol>
                <a:gridCol w="1414200">
                  <a:extLst>
                    <a:ext uri="{9D8B030D-6E8A-4147-A177-3AD203B41FA5}">
                      <a16:colId xmlns:a16="http://schemas.microsoft.com/office/drawing/2014/main" val="2411550901"/>
                    </a:ext>
                  </a:extLst>
                </a:gridCol>
                <a:gridCol w="1323695">
                  <a:extLst>
                    <a:ext uri="{9D8B030D-6E8A-4147-A177-3AD203B41FA5}">
                      <a16:colId xmlns:a16="http://schemas.microsoft.com/office/drawing/2014/main" val="2428957971"/>
                    </a:ext>
                  </a:extLst>
                </a:gridCol>
                <a:gridCol w="1666550">
                  <a:extLst>
                    <a:ext uri="{9D8B030D-6E8A-4147-A177-3AD203B41FA5}">
                      <a16:colId xmlns:a16="http://schemas.microsoft.com/office/drawing/2014/main" val="1761094348"/>
                    </a:ext>
                  </a:extLst>
                </a:gridCol>
                <a:gridCol w="1488558">
                  <a:extLst>
                    <a:ext uri="{9D8B030D-6E8A-4147-A177-3AD203B41FA5}">
                      <a16:colId xmlns:a16="http://schemas.microsoft.com/office/drawing/2014/main" val="2598308722"/>
                    </a:ext>
                  </a:extLst>
                </a:gridCol>
                <a:gridCol w="1707907">
                  <a:extLst>
                    <a:ext uri="{9D8B030D-6E8A-4147-A177-3AD203B41FA5}">
                      <a16:colId xmlns:a16="http://schemas.microsoft.com/office/drawing/2014/main" val="830640700"/>
                    </a:ext>
                  </a:extLst>
                </a:gridCol>
                <a:gridCol w="1057938">
                  <a:extLst>
                    <a:ext uri="{9D8B030D-6E8A-4147-A177-3AD203B41FA5}">
                      <a16:colId xmlns:a16="http://schemas.microsoft.com/office/drawing/2014/main" val="210815057"/>
                    </a:ext>
                  </a:extLst>
                </a:gridCol>
              </a:tblGrid>
              <a:tr h="271541">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endParaRPr lang="en-US" sz="1200"/>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 ​​​</a:t>
                      </a:r>
                      <a:endParaRPr lang="en-US" sz="1200" b="1" i="0" dirty="0">
                        <a:solidFill>
                          <a:srgbClr val="FFFFFF"/>
                        </a:solidFill>
                        <a:effectLst/>
                      </a:endParaRPr>
                    </a:p>
                  </a:txBody>
                  <a:tcPr/>
                </a:tc>
                <a:extLst>
                  <a:ext uri="{0D108BD9-81ED-4DB2-BD59-A6C34878D82A}">
                    <a16:rowId xmlns:a16="http://schemas.microsoft.com/office/drawing/2014/main" val="2087245684"/>
                  </a:ext>
                </a:extLst>
              </a:tr>
              <a:tr h="555712">
                <a:tc>
                  <a:txBody>
                    <a:bodyPr/>
                    <a:lstStyle/>
                    <a:p>
                      <a:pPr lvl="0" algn="l">
                        <a:buNone/>
                      </a:pPr>
                      <a:r>
                        <a:rPr lang="en-US" sz="1200" b="0" i="0" u="none" strike="noStrike" noProof="0" dirty="0">
                          <a:effectLst/>
                          <a:latin typeface="Calibri"/>
                        </a:rPr>
                        <a:t>Installing CPU In new  motherboard </a:t>
                      </a:r>
                      <a:endParaRPr lang="en-US" dirty="0"/>
                    </a:p>
                  </a:txBody>
                  <a:tcPr/>
                </a:tc>
                <a:tc>
                  <a:txBody>
                    <a:bodyPr/>
                    <a:lstStyle/>
                    <a:p>
                      <a:pPr algn="l" rtl="0" fontAlgn="base"/>
                      <a:r>
                        <a:rPr lang="en-US" sz="1200" noProof="0" dirty="0">
                          <a:effectLst/>
                        </a:rPr>
                        <a:t>Replacing the CPU in the socket on the motherboard well checking form bent pins, installing thermal paste and the cooling block I'm plugging in the fan.</a:t>
                      </a:r>
                    </a:p>
                  </a:txBody>
                  <a:tcPr/>
                </a:tc>
                <a:tc>
                  <a:txBody>
                    <a:bodyPr/>
                    <a:lstStyle/>
                    <a:p>
                      <a:pPr algn="l" rtl="0" fontAlgn="base"/>
                      <a:r>
                        <a:rPr lang="en-US" sz="1200" noProof="0" dirty="0">
                          <a:effectLst/>
                        </a:rPr>
                        <a:t>I would expect a correctly installed CPU with no overheating or performance problems.</a:t>
                      </a:r>
                    </a:p>
                  </a:txBody>
                  <a:tcPr/>
                </a:tc>
                <a:tc>
                  <a:txBody>
                    <a:bodyPr/>
                    <a:lstStyle/>
                    <a:p>
                      <a:pPr lvl="0" algn="l">
                        <a:buNone/>
                      </a:pPr>
                      <a:r>
                        <a:rPr lang="en-US" sz="1200" noProof="0" dirty="0">
                          <a:effectLst/>
                        </a:rPr>
                        <a:t>the installation of the CPU was successful with their hiccups or problems.</a:t>
                      </a:r>
                    </a:p>
                  </a:txBody>
                  <a:tcPr/>
                </a:tc>
                <a:tc>
                  <a:txBody>
                    <a:bodyPr/>
                    <a:lstStyle/>
                    <a:p>
                      <a:pPr algn="l" rtl="0" fontAlgn="base"/>
                      <a:r>
                        <a:rPr lang="en-US" sz="1200" noProof="0" dirty="0">
                          <a:effectLst/>
                        </a:rPr>
                        <a:t>I needed to handle the CPU carefully because it's very delicate piece of computer hardware.</a:t>
                      </a:r>
                    </a:p>
                  </a:txBody>
                  <a:tcPr/>
                </a:tc>
                <a:tc>
                  <a:txBody>
                    <a:bodyPr/>
                    <a:lstStyle/>
                    <a:p>
                      <a:pPr algn="l" rtl="0" fontAlgn="base"/>
                      <a:endParaRPr lang="en-US" sz="1200">
                        <a:effectLst/>
                      </a:endParaRPr>
                    </a:p>
                  </a:txBody>
                  <a:tcPr/>
                </a:tc>
                <a:tc>
                  <a:txBody>
                    <a:bodyPr/>
                    <a:lstStyle/>
                    <a:p>
                      <a:pPr algn="l" rtl="0" fontAlgn="base"/>
                      <a:r>
                        <a:rPr lang="en-US" sz="1200" noProof="0" dirty="0">
                          <a:effectLst/>
                        </a:rPr>
                        <a:t>I need to check the pins on the motherboard to make sure the CPU gets mounted in properly because if one is misaligned it will not function properly.</a:t>
                      </a:r>
                      <a:endParaRPr lang="en-US" sz="1200" noProof="0" dirty="0" err="1">
                        <a:effectLst/>
                      </a:endParaRPr>
                    </a:p>
                  </a:txBody>
                  <a:tcPr/>
                </a:tc>
                <a:tc>
                  <a:txBody>
                    <a:bodyPr/>
                    <a:lstStyle/>
                    <a:p>
                      <a:pPr algn="l" rtl="0" fontAlgn="base"/>
                      <a:r>
                        <a:rPr lang="en-US" sz="1200" noProof="0" dirty="0">
                          <a:effectLst/>
                        </a:rPr>
                        <a:t>It should only take a few minutes per computer.</a:t>
                      </a:r>
                    </a:p>
                  </a:txBody>
                  <a:tcPr/>
                </a:tc>
                <a:extLst>
                  <a:ext uri="{0D108BD9-81ED-4DB2-BD59-A6C34878D82A}">
                    <a16:rowId xmlns:a16="http://schemas.microsoft.com/office/drawing/2014/main" val="3703201493"/>
                  </a:ext>
                </a:extLst>
              </a:tr>
            </a:tbl>
          </a:graphicData>
        </a:graphic>
      </p:graphicFrame>
      <p:pic>
        <p:nvPicPr>
          <p:cNvPr id="3" name="Picture 3">
            <a:extLst>
              <a:ext uri="{FF2B5EF4-FFF2-40B4-BE49-F238E27FC236}">
                <a16:creationId xmlns:a16="http://schemas.microsoft.com/office/drawing/2014/main" id="{ED33B1BE-144B-BC69-DE06-5C06BB947FDB}"/>
              </a:ext>
            </a:extLst>
          </p:cNvPr>
          <p:cNvPicPr>
            <a:picLocks noChangeAspect="1"/>
          </p:cNvPicPr>
          <p:nvPr/>
        </p:nvPicPr>
        <p:blipFill>
          <a:blip r:embed="rId2"/>
          <a:stretch>
            <a:fillRect/>
          </a:stretch>
        </p:blipFill>
        <p:spPr>
          <a:xfrm>
            <a:off x="5233558" y="4542356"/>
            <a:ext cx="2700807" cy="1490035"/>
          </a:xfrm>
          <a:prstGeom prst="rect">
            <a:avLst/>
          </a:prstGeom>
        </p:spPr>
      </p:pic>
      <p:sp>
        <p:nvSpPr>
          <p:cNvPr id="4" name="TextBox 3">
            <a:extLst>
              <a:ext uri="{FF2B5EF4-FFF2-40B4-BE49-F238E27FC236}">
                <a16:creationId xmlns:a16="http://schemas.microsoft.com/office/drawing/2014/main" id="{C87B93EA-C827-27C1-E01A-4498533F348F}"/>
              </a:ext>
            </a:extLst>
          </p:cNvPr>
          <p:cNvSpPr txBox="1"/>
          <p:nvPr/>
        </p:nvSpPr>
        <p:spPr>
          <a:xfrm>
            <a:off x="1039955" y="2984900"/>
            <a:ext cx="22770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Here I am installing the CPU into the socket in the motherboard.</a:t>
            </a:r>
            <a:endParaRPr lang="en-US" dirty="0">
              <a:cs typeface="Calibri"/>
            </a:endParaRPr>
          </a:p>
          <a:p>
            <a:endParaRPr lang="en-US" dirty="0">
              <a:cs typeface="Calibri"/>
            </a:endParaRPr>
          </a:p>
        </p:txBody>
      </p:sp>
      <p:pic>
        <p:nvPicPr>
          <p:cNvPr id="6" name="Picture 6" descr="A picture containing text, electronics&#10;&#10;Description automatically generated">
            <a:extLst>
              <a:ext uri="{FF2B5EF4-FFF2-40B4-BE49-F238E27FC236}">
                <a16:creationId xmlns:a16="http://schemas.microsoft.com/office/drawing/2014/main" id="{2FDE5150-9E8F-B6FB-227C-8A5C933187CE}"/>
              </a:ext>
            </a:extLst>
          </p:cNvPr>
          <p:cNvPicPr>
            <a:picLocks noChangeAspect="1"/>
          </p:cNvPicPr>
          <p:nvPr/>
        </p:nvPicPr>
        <p:blipFill>
          <a:blip r:embed="rId3"/>
          <a:stretch>
            <a:fillRect/>
          </a:stretch>
        </p:blipFill>
        <p:spPr>
          <a:xfrm>
            <a:off x="1284191" y="4542108"/>
            <a:ext cx="2698898" cy="1489888"/>
          </a:xfrm>
          <a:prstGeom prst="rect">
            <a:avLst/>
          </a:prstGeom>
        </p:spPr>
      </p:pic>
      <p:pic>
        <p:nvPicPr>
          <p:cNvPr id="7" name="Picture 7" descr="A picture containing text, indoor, electronics, different&#10;&#10;Description automatically generated">
            <a:extLst>
              <a:ext uri="{FF2B5EF4-FFF2-40B4-BE49-F238E27FC236}">
                <a16:creationId xmlns:a16="http://schemas.microsoft.com/office/drawing/2014/main" id="{9E2F0724-6844-3743-8D8E-7EC6FEFEDE46}"/>
              </a:ext>
            </a:extLst>
          </p:cNvPr>
          <p:cNvPicPr>
            <a:picLocks noChangeAspect="1"/>
          </p:cNvPicPr>
          <p:nvPr/>
        </p:nvPicPr>
        <p:blipFill>
          <a:blip r:embed="rId4"/>
          <a:stretch>
            <a:fillRect/>
          </a:stretch>
        </p:blipFill>
        <p:spPr>
          <a:xfrm>
            <a:off x="7992248" y="4543237"/>
            <a:ext cx="2698897" cy="1489887"/>
          </a:xfrm>
          <a:prstGeom prst="rect">
            <a:avLst/>
          </a:prstGeom>
        </p:spPr>
      </p:pic>
      <p:sp>
        <p:nvSpPr>
          <p:cNvPr id="8" name="TextBox 7">
            <a:extLst>
              <a:ext uri="{FF2B5EF4-FFF2-40B4-BE49-F238E27FC236}">
                <a16:creationId xmlns:a16="http://schemas.microsoft.com/office/drawing/2014/main" id="{DFAD75CB-43AD-DF88-3C1B-ECE88D559F5B}"/>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
        <p:nvSpPr>
          <p:cNvPr id="10" name="TextBox 9">
            <a:extLst>
              <a:ext uri="{FF2B5EF4-FFF2-40B4-BE49-F238E27FC236}">
                <a16:creationId xmlns:a16="http://schemas.microsoft.com/office/drawing/2014/main" id="{ACCEDE46-EF15-23A7-A2E8-9E78638CB3A8}"/>
              </a:ext>
            </a:extLst>
          </p:cNvPr>
          <p:cNvSpPr txBox="1"/>
          <p:nvPr/>
        </p:nvSpPr>
        <p:spPr>
          <a:xfrm>
            <a:off x="4781028" y="2905792"/>
            <a:ext cx="288841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Here I applied new thermal paste onto the CPU I cleaned the CPU before adding this thermal paste to make sure there are no impurities which could lower heat conductivity.</a:t>
            </a:r>
          </a:p>
        </p:txBody>
      </p:sp>
      <p:sp>
        <p:nvSpPr>
          <p:cNvPr id="11" name="TextBox 10">
            <a:extLst>
              <a:ext uri="{FF2B5EF4-FFF2-40B4-BE49-F238E27FC236}">
                <a16:creationId xmlns:a16="http://schemas.microsoft.com/office/drawing/2014/main" id="{11CA1E15-D42B-CAD5-2B30-D615AB23822D}"/>
              </a:ext>
            </a:extLst>
          </p:cNvPr>
          <p:cNvSpPr txBox="1"/>
          <p:nvPr/>
        </p:nvSpPr>
        <p:spPr>
          <a:xfrm>
            <a:off x="8129403" y="3056420"/>
            <a:ext cx="25133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Instead of the </a:t>
            </a:r>
            <a:r>
              <a:rPr lang="en-US" sz="1400">
                <a:cs typeface="Calibri" panose="020F0502020204030204"/>
              </a:rPr>
              <a:t>heat sink</a:t>
            </a:r>
            <a:r>
              <a:rPr lang="en-US" sz="1400" dirty="0">
                <a:cs typeface="Calibri" panose="020F0502020204030204"/>
              </a:rPr>
              <a:t> and fan onto the CPU.</a:t>
            </a:r>
          </a:p>
        </p:txBody>
      </p:sp>
      <p:pic>
        <p:nvPicPr>
          <p:cNvPr id="2" name="Picture 8" descr="A picture containing person, engine&#10;&#10;Description automatically generated">
            <a:extLst>
              <a:ext uri="{FF2B5EF4-FFF2-40B4-BE49-F238E27FC236}">
                <a16:creationId xmlns:a16="http://schemas.microsoft.com/office/drawing/2014/main" id="{A5A0E184-7AA5-F5E9-3D1D-1EF518584741}"/>
              </a:ext>
            </a:extLst>
          </p:cNvPr>
          <p:cNvPicPr>
            <a:picLocks noChangeAspect="1"/>
          </p:cNvPicPr>
          <p:nvPr/>
        </p:nvPicPr>
        <p:blipFill>
          <a:blip r:embed="rId5"/>
          <a:stretch>
            <a:fillRect/>
          </a:stretch>
        </p:blipFill>
        <p:spPr>
          <a:xfrm>
            <a:off x="81517" y="4541874"/>
            <a:ext cx="1139455" cy="1495646"/>
          </a:xfrm>
          <a:prstGeom prst="rect">
            <a:avLst/>
          </a:prstGeom>
        </p:spPr>
      </p:pic>
      <p:pic>
        <p:nvPicPr>
          <p:cNvPr id="9" name="Picture 11">
            <a:extLst>
              <a:ext uri="{FF2B5EF4-FFF2-40B4-BE49-F238E27FC236}">
                <a16:creationId xmlns:a16="http://schemas.microsoft.com/office/drawing/2014/main" id="{DCD89334-EEDC-F299-11D1-F6983DCBB0CA}"/>
              </a:ext>
            </a:extLst>
          </p:cNvPr>
          <p:cNvPicPr>
            <a:picLocks noChangeAspect="1"/>
          </p:cNvPicPr>
          <p:nvPr/>
        </p:nvPicPr>
        <p:blipFill>
          <a:blip r:embed="rId6"/>
          <a:stretch>
            <a:fillRect/>
          </a:stretch>
        </p:blipFill>
        <p:spPr>
          <a:xfrm>
            <a:off x="4051005" y="4541874"/>
            <a:ext cx="1139457" cy="1495648"/>
          </a:xfrm>
          <a:prstGeom prst="rect">
            <a:avLst/>
          </a:prstGeom>
        </p:spPr>
      </p:pic>
      <p:pic>
        <p:nvPicPr>
          <p:cNvPr id="12" name="Picture 12" descr="A picture containing engine&#10;&#10;Description automatically generated">
            <a:extLst>
              <a:ext uri="{FF2B5EF4-FFF2-40B4-BE49-F238E27FC236}">
                <a16:creationId xmlns:a16="http://schemas.microsoft.com/office/drawing/2014/main" id="{3F1E3024-DCED-1E29-6472-3C863B177758}"/>
              </a:ext>
            </a:extLst>
          </p:cNvPr>
          <p:cNvPicPr>
            <a:picLocks noChangeAspect="1"/>
          </p:cNvPicPr>
          <p:nvPr/>
        </p:nvPicPr>
        <p:blipFill>
          <a:blip r:embed="rId7"/>
          <a:stretch>
            <a:fillRect/>
          </a:stretch>
        </p:blipFill>
        <p:spPr>
          <a:xfrm>
            <a:off x="10749515" y="4544532"/>
            <a:ext cx="1360967" cy="1003005"/>
          </a:xfrm>
          <a:prstGeom prst="rect">
            <a:avLst/>
          </a:prstGeom>
        </p:spPr>
      </p:pic>
    </p:spTree>
    <p:extLst>
      <p:ext uri="{BB962C8B-B14F-4D97-AF65-F5344CB8AC3E}">
        <p14:creationId xmlns:p14="http://schemas.microsoft.com/office/powerpoint/2010/main" val="1053555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2375CAB-4A71-F207-C2D6-5A53DD608EEB}"/>
              </a:ext>
            </a:extLst>
          </p:cNvPr>
          <p:cNvGraphicFramePr>
            <a:graphicFrameLocks noGrp="1"/>
          </p:cNvGraphicFramePr>
          <p:nvPr>
            <p:ph idx="1"/>
            <p:extLst>
              <p:ext uri="{D42A27DB-BD31-4B8C-83A1-F6EECF244321}">
                <p14:modId xmlns:p14="http://schemas.microsoft.com/office/powerpoint/2010/main" val="1571876572"/>
              </p:ext>
            </p:extLst>
          </p:nvPr>
        </p:nvGraphicFramePr>
        <p:xfrm>
          <a:off x="185659" y="360564"/>
          <a:ext cx="11816506" cy="1645920"/>
        </p:xfrm>
        <a:graphic>
          <a:graphicData uri="http://schemas.openxmlformats.org/drawingml/2006/table">
            <a:tbl>
              <a:tblPr firstRow="1" bandRow="1">
                <a:tableStyleId>{5C22544A-7EE6-4342-B048-85BDC9FD1C3A}</a:tableStyleId>
              </a:tblPr>
              <a:tblGrid>
                <a:gridCol w="1733069">
                  <a:extLst>
                    <a:ext uri="{9D8B030D-6E8A-4147-A177-3AD203B41FA5}">
                      <a16:colId xmlns:a16="http://schemas.microsoft.com/office/drawing/2014/main" val="2041355456"/>
                    </a:ext>
                  </a:extLst>
                </a:gridCol>
                <a:gridCol w="1522139">
                  <a:extLst>
                    <a:ext uri="{9D8B030D-6E8A-4147-A177-3AD203B41FA5}">
                      <a16:colId xmlns:a16="http://schemas.microsoft.com/office/drawing/2014/main" val="902975246"/>
                    </a:ext>
                  </a:extLst>
                </a:gridCol>
                <a:gridCol w="1322605">
                  <a:extLst>
                    <a:ext uri="{9D8B030D-6E8A-4147-A177-3AD203B41FA5}">
                      <a16:colId xmlns:a16="http://schemas.microsoft.com/office/drawing/2014/main" val="1513529593"/>
                    </a:ext>
                  </a:extLst>
                </a:gridCol>
                <a:gridCol w="1322605">
                  <a:extLst>
                    <a:ext uri="{9D8B030D-6E8A-4147-A177-3AD203B41FA5}">
                      <a16:colId xmlns:a16="http://schemas.microsoft.com/office/drawing/2014/main" val="1670593556"/>
                    </a:ext>
                  </a:extLst>
                </a:gridCol>
                <a:gridCol w="1665177">
                  <a:extLst>
                    <a:ext uri="{9D8B030D-6E8A-4147-A177-3AD203B41FA5}">
                      <a16:colId xmlns:a16="http://schemas.microsoft.com/office/drawing/2014/main" val="1040082420"/>
                    </a:ext>
                  </a:extLst>
                </a:gridCol>
                <a:gridCol w="1662237">
                  <a:extLst>
                    <a:ext uri="{9D8B030D-6E8A-4147-A177-3AD203B41FA5}">
                      <a16:colId xmlns:a16="http://schemas.microsoft.com/office/drawing/2014/main" val="1004498264"/>
                    </a:ext>
                  </a:extLst>
                </a:gridCol>
                <a:gridCol w="1367336">
                  <a:extLst>
                    <a:ext uri="{9D8B030D-6E8A-4147-A177-3AD203B41FA5}">
                      <a16:colId xmlns:a16="http://schemas.microsoft.com/office/drawing/2014/main" val="2801516601"/>
                    </a:ext>
                  </a:extLst>
                </a:gridCol>
                <a:gridCol w="1221338">
                  <a:extLst>
                    <a:ext uri="{9D8B030D-6E8A-4147-A177-3AD203B41FA5}">
                      <a16:colId xmlns:a16="http://schemas.microsoft.com/office/drawing/2014/main" val="1105586300"/>
                    </a:ext>
                  </a:extLst>
                </a:gridCol>
              </a:tblGrid>
              <a:tr h="271541">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r>
                        <a:rPr lang="en-US" sz="1200" u="none" strike="noStrike" dirty="0">
                          <a:effectLst/>
                        </a:rPr>
                        <a:t> </a:t>
                      </a:r>
                      <a:r>
                        <a:rPr lang="en-US" sz="1200" dirty="0">
                          <a:effectLst/>
                        </a:rPr>
                        <a:t>​</a:t>
                      </a:r>
                      <a:endParaRPr lang="en-US" sz="1200" b="1" i="0" dirty="0">
                        <a:solidFill>
                          <a:srgbClr val="FFFFFF"/>
                        </a:solidFill>
                        <a:effectLst/>
                      </a:endParaRPr>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 ​</a:t>
                      </a:r>
                    </a:p>
                  </a:txBody>
                  <a:tcPr/>
                </a:tc>
                <a:extLst>
                  <a:ext uri="{0D108BD9-81ED-4DB2-BD59-A6C34878D82A}">
                    <a16:rowId xmlns:a16="http://schemas.microsoft.com/office/drawing/2014/main" val="2083290234"/>
                  </a:ext>
                </a:extLst>
              </a:tr>
              <a:tr h="637806">
                <a:tc>
                  <a:txBody>
                    <a:bodyPr/>
                    <a:lstStyle/>
                    <a:p>
                      <a:pPr algn="l" rtl="0" fontAlgn="base"/>
                      <a:r>
                        <a:rPr lang="en-US" sz="1200" u="none" strike="noStrike" dirty="0">
                          <a:effectLst/>
                        </a:rPr>
                        <a:t>Installing </a:t>
                      </a:r>
                      <a:r>
                        <a:rPr lang="en-US" sz="1200" b="0" i="0" u="none" strike="noStrike" noProof="0" dirty="0">
                          <a:effectLst/>
                          <a:latin typeface="Calibri"/>
                        </a:rPr>
                        <a:t>motherboard</a:t>
                      </a:r>
                      <a:r>
                        <a:rPr lang="en-US" sz="1200" u="none" strike="noStrike" dirty="0">
                          <a:effectLst/>
                        </a:rPr>
                        <a:t> </a:t>
                      </a:r>
                      <a:endParaRPr lang="en-US" sz="1200" dirty="0"/>
                    </a:p>
                    <a:p>
                      <a:pPr lvl="0" algn="l">
                        <a:buNone/>
                      </a:pPr>
                      <a:r>
                        <a:rPr lang="en-US" sz="1200" u="none" strike="noStrike" dirty="0">
                          <a:effectLst/>
                        </a:rPr>
                        <a:t>in  </a:t>
                      </a:r>
                      <a:r>
                        <a:rPr lang="en-US" sz="1200" dirty="0">
                          <a:effectLst/>
                        </a:rPr>
                        <a:t>​case</a:t>
                      </a:r>
                      <a:endParaRPr lang="en-US" sz="1200" b="0" i="0" u="none" strike="noStrike" noProof="0" dirty="0">
                        <a:solidFill>
                          <a:srgbClr val="000000"/>
                        </a:solidFill>
                        <a:effectLst/>
                        <a:latin typeface="Calibri"/>
                      </a:endParaRPr>
                    </a:p>
                    <a:p>
                      <a:pPr algn="l" rtl="0" fontAlgn="base"/>
                      <a:r>
                        <a:rPr lang="en-US" sz="1200" u="none" strike="noStrike" dirty="0">
                          <a:effectLst/>
                        </a:rPr>
                        <a:t> </a:t>
                      </a:r>
                      <a:r>
                        <a:rPr lang="en-US" sz="1200" dirty="0">
                          <a:effectLst/>
                        </a:rPr>
                        <a:t>​</a:t>
                      </a:r>
                      <a:endParaRPr lang="en-US" sz="1200" b="0" i="0" dirty="0">
                        <a:solidFill>
                          <a:srgbClr val="000000"/>
                        </a:solidFill>
                        <a:effectLst/>
                      </a:endParaRPr>
                    </a:p>
                  </a:txBody>
                  <a:tcPr/>
                </a:tc>
                <a:tc>
                  <a:txBody>
                    <a:bodyPr/>
                    <a:lstStyle/>
                    <a:p>
                      <a:pPr algn="l" rtl="0" fontAlgn="auto"/>
                      <a:r>
                        <a:rPr lang="en-US" sz="1200" dirty="0">
                          <a:effectLst/>
                        </a:rPr>
                        <a:t>​ The work required is 2 mount and screw the motherboard with a insulated screwdriver and connect power to the motherboard </a:t>
                      </a:r>
                    </a:p>
                  </a:txBody>
                  <a:tcPr/>
                </a:tc>
                <a:tc>
                  <a:txBody>
                    <a:bodyPr/>
                    <a:lstStyle/>
                    <a:p>
                      <a:pPr algn="l" rtl="0" fontAlgn="auto"/>
                      <a:r>
                        <a:rPr lang="en-US" sz="1200" dirty="0">
                          <a:effectLst/>
                        </a:rPr>
                        <a:t>​</a:t>
                      </a:r>
                      <a:r>
                        <a:rPr lang="en-US" sz="1200" b="0" i="0" noProof="0" dirty="0">
                          <a:solidFill>
                            <a:srgbClr val="000000"/>
                          </a:solidFill>
                          <a:effectLst/>
                          <a:latin typeface="Calibri"/>
                        </a:rPr>
                        <a:t> correctly installed motherboard with no wobble and firmly screwed in.</a:t>
                      </a:r>
                    </a:p>
                  </a:txBody>
                  <a:tcPr/>
                </a:tc>
                <a:tc>
                  <a:txBody>
                    <a:bodyPr/>
                    <a:lstStyle/>
                    <a:p>
                      <a:pPr algn="l" rtl="0" fontAlgn="auto"/>
                      <a:r>
                        <a:rPr lang="en-US" sz="1200" dirty="0">
                          <a:effectLst/>
                        </a:rPr>
                        <a:t>​</a:t>
                      </a:r>
                      <a:r>
                        <a:rPr lang="en-US" sz="1200" b="0" i="0" noProof="0" dirty="0">
                          <a:solidFill>
                            <a:srgbClr val="000000"/>
                          </a:solidFill>
                          <a:effectLst/>
                          <a:latin typeface="Calibri"/>
                        </a:rPr>
                        <a:t> the move board was mounted </a:t>
                      </a:r>
                      <a:r>
                        <a:rPr lang="en-US" sz="1200" b="0" i="0" noProof="0">
                          <a:solidFill>
                            <a:srgbClr val="000000"/>
                          </a:solidFill>
                          <a:effectLst/>
                          <a:latin typeface="Calibri"/>
                        </a:rPr>
                        <a:t>correctly,</a:t>
                      </a:r>
                      <a:r>
                        <a:rPr lang="en-US" sz="1200" b="0" i="0" noProof="0" dirty="0">
                          <a:solidFill>
                            <a:srgbClr val="000000"/>
                          </a:solidFill>
                          <a:effectLst/>
                          <a:latin typeface="Calibri"/>
                        </a:rPr>
                        <a:t> and all the screws were tightened properly.</a:t>
                      </a:r>
                    </a:p>
                  </a:txBody>
                  <a:tcPr/>
                </a:tc>
                <a:tc>
                  <a:txBody>
                    <a:bodyPr/>
                    <a:lstStyle/>
                    <a:p>
                      <a:pPr algn="l" rtl="0" fontAlgn="auto"/>
                      <a:r>
                        <a:rPr lang="en-US" sz="1200" dirty="0">
                          <a:effectLst/>
                        </a:rPr>
                        <a:t>​</a:t>
                      </a:r>
                      <a:endParaRPr lang="en-US" sz="1200" b="0" i="0" dirty="0">
                        <a:solidFill>
                          <a:srgbClr val="000000"/>
                        </a:solidFill>
                        <a:effectLst/>
                        <a:latin typeface="Calibri"/>
                      </a:endParaRPr>
                    </a:p>
                  </a:txBody>
                  <a:tcPr/>
                </a:tc>
                <a:tc>
                  <a:txBody>
                    <a:bodyPr/>
                    <a:lstStyle/>
                    <a:p>
                      <a:pPr algn="l" rtl="0" fontAlgn="auto"/>
                      <a:r>
                        <a:rPr lang="en-US" sz="1200" dirty="0">
                          <a:effectLst/>
                        </a:rPr>
                        <a:t>​</a:t>
                      </a:r>
                      <a:endParaRPr lang="en-US" sz="1200" b="0" i="0" dirty="0">
                        <a:solidFill>
                          <a:srgbClr val="000000"/>
                        </a:solidFill>
                        <a:effectLst/>
                        <a:latin typeface="Calibri"/>
                      </a:endParaRPr>
                    </a:p>
                  </a:txBody>
                  <a:tcPr/>
                </a:tc>
                <a:tc>
                  <a:txBody>
                    <a:bodyPr/>
                    <a:lstStyle/>
                    <a:p>
                      <a:pPr algn="l" rtl="0" fontAlgn="auto"/>
                      <a:r>
                        <a:rPr lang="en-US" sz="1200" dirty="0">
                          <a:effectLst/>
                        </a:rPr>
                        <a:t>​</a:t>
                      </a:r>
                      <a:endParaRPr lang="en-US" sz="1200" b="0" i="0" dirty="0">
                        <a:solidFill>
                          <a:srgbClr val="000000"/>
                        </a:solidFill>
                        <a:effectLst/>
                        <a:latin typeface="Calibri"/>
                      </a:endParaRPr>
                    </a:p>
                  </a:txBody>
                  <a:tcPr/>
                </a:tc>
                <a:tc>
                  <a:txBody>
                    <a:bodyPr/>
                    <a:lstStyle/>
                    <a:p>
                      <a:pPr algn="l" rtl="0" fontAlgn="auto"/>
                      <a:r>
                        <a:rPr lang="en-US" sz="1200" dirty="0">
                          <a:effectLst/>
                        </a:rPr>
                        <a:t>​</a:t>
                      </a:r>
                      <a:endParaRPr lang="en-US" sz="1200" b="0" i="0" dirty="0">
                        <a:solidFill>
                          <a:srgbClr val="000000"/>
                        </a:solidFill>
                        <a:effectLst/>
                        <a:latin typeface="Calibri"/>
                      </a:endParaRPr>
                    </a:p>
                  </a:txBody>
                  <a:tcPr/>
                </a:tc>
                <a:extLst>
                  <a:ext uri="{0D108BD9-81ED-4DB2-BD59-A6C34878D82A}">
                    <a16:rowId xmlns:a16="http://schemas.microsoft.com/office/drawing/2014/main" val="3456627595"/>
                  </a:ext>
                </a:extLst>
              </a:tr>
            </a:tbl>
          </a:graphicData>
        </a:graphic>
      </p:graphicFrame>
      <p:pic>
        <p:nvPicPr>
          <p:cNvPr id="3" name="Picture 3" descr="A picture containing text, indoor, electronics, different&#10;&#10;Description automatically generated">
            <a:extLst>
              <a:ext uri="{FF2B5EF4-FFF2-40B4-BE49-F238E27FC236}">
                <a16:creationId xmlns:a16="http://schemas.microsoft.com/office/drawing/2014/main" id="{B179E166-7153-9913-5CE1-06970BFAB868}"/>
              </a:ext>
            </a:extLst>
          </p:cNvPr>
          <p:cNvPicPr>
            <a:picLocks noChangeAspect="1"/>
          </p:cNvPicPr>
          <p:nvPr/>
        </p:nvPicPr>
        <p:blipFill>
          <a:blip r:embed="rId2"/>
          <a:stretch>
            <a:fillRect/>
          </a:stretch>
        </p:blipFill>
        <p:spPr>
          <a:xfrm>
            <a:off x="7816262" y="3942193"/>
            <a:ext cx="3939363" cy="2526561"/>
          </a:xfrm>
          <a:prstGeom prst="rect">
            <a:avLst/>
          </a:prstGeom>
        </p:spPr>
      </p:pic>
      <p:sp>
        <p:nvSpPr>
          <p:cNvPr id="6" name="TextBox 5">
            <a:extLst>
              <a:ext uri="{FF2B5EF4-FFF2-40B4-BE49-F238E27FC236}">
                <a16:creationId xmlns:a16="http://schemas.microsoft.com/office/drawing/2014/main" id="{A7539652-0158-0B42-A492-004B2B0AEC31}"/>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
        <p:nvSpPr>
          <p:cNvPr id="7" name="TextBox 6">
            <a:extLst>
              <a:ext uri="{FF2B5EF4-FFF2-40B4-BE49-F238E27FC236}">
                <a16:creationId xmlns:a16="http://schemas.microsoft.com/office/drawing/2014/main" id="{A8C23D18-72FB-02D6-1FEF-7A83C9430D1D}"/>
              </a:ext>
            </a:extLst>
          </p:cNvPr>
          <p:cNvSpPr txBox="1"/>
          <p:nvPr/>
        </p:nvSpPr>
        <p:spPr>
          <a:xfrm>
            <a:off x="593797" y="3146688"/>
            <a:ext cx="341788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here I am installing the new motherboard into the case and putting in all these screws.</a:t>
            </a:r>
          </a:p>
          <a:p>
            <a:r>
              <a:rPr lang="en-US" sz="1600" dirty="0">
                <a:cs typeface="Calibri"/>
              </a:rPr>
              <a:t>to make sure I screwed the men properly and not over tightened or not too loose because they could damage the PCB.</a:t>
            </a:r>
          </a:p>
        </p:txBody>
      </p:sp>
      <p:pic>
        <p:nvPicPr>
          <p:cNvPr id="10" name="Picture 10" descr="A picture containing indoor, control panel&#10;&#10;Description automatically generated">
            <a:extLst>
              <a:ext uri="{FF2B5EF4-FFF2-40B4-BE49-F238E27FC236}">
                <a16:creationId xmlns:a16="http://schemas.microsoft.com/office/drawing/2014/main" id="{139B7FA6-0CAA-EB76-EA97-E9E5B090E851}"/>
              </a:ext>
            </a:extLst>
          </p:cNvPr>
          <p:cNvPicPr>
            <a:picLocks noChangeAspect="1"/>
          </p:cNvPicPr>
          <p:nvPr/>
        </p:nvPicPr>
        <p:blipFill>
          <a:blip r:embed="rId3"/>
          <a:stretch>
            <a:fillRect/>
          </a:stretch>
        </p:blipFill>
        <p:spPr>
          <a:xfrm>
            <a:off x="5388935" y="3939362"/>
            <a:ext cx="1857156" cy="2532322"/>
          </a:xfrm>
          <a:prstGeom prst="rect">
            <a:avLst/>
          </a:prstGeom>
        </p:spPr>
      </p:pic>
    </p:spTree>
    <p:extLst>
      <p:ext uri="{BB962C8B-B14F-4D97-AF65-F5344CB8AC3E}">
        <p14:creationId xmlns:p14="http://schemas.microsoft.com/office/powerpoint/2010/main" val="117373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1C336ED-560C-B130-4311-374F52A133EF}"/>
              </a:ext>
            </a:extLst>
          </p:cNvPr>
          <p:cNvGraphicFramePr>
            <a:graphicFrameLocks noGrp="1"/>
          </p:cNvGraphicFramePr>
          <p:nvPr>
            <p:ph idx="1"/>
            <p:extLst>
              <p:ext uri="{D42A27DB-BD31-4B8C-83A1-F6EECF244321}">
                <p14:modId xmlns:p14="http://schemas.microsoft.com/office/powerpoint/2010/main" val="3467948373"/>
              </p:ext>
            </p:extLst>
          </p:nvPr>
        </p:nvGraphicFramePr>
        <p:xfrm>
          <a:off x="214706" y="450463"/>
          <a:ext cx="11765932" cy="1829154"/>
        </p:xfrm>
        <a:graphic>
          <a:graphicData uri="http://schemas.openxmlformats.org/drawingml/2006/table">
            <a:tbl>
              <a:tblPr firstRow="1" bandRow="1">
                <a:tableStyleId>{5C22544A-7EE6-4342-B048-85BDC9FD1C3A}</a:tableStyleId>
              </a:tblPr>
              <a:tblGrid>
                <a:gridCol w="1194410">
                  <a:extLst>
                    <a:ext uri="{9D8B030D-6E8A-4147-A177-3AD203B41FA5}">
                      <a16:colId xmlns:a16="http://schemas.microsoft.com/office/drawing/2014/main" val="2616028402"/>
                    </a:ext>
                  </a:extLst>
                </a:gridCol>
                <a:gridCol w="1373371">
                  <a:extLst>
                    <a:ext uri="{9D8B030D-6E8A-4147-A177-3AD203B41FA5}">
                      <a16:colId xmlns:a16="http://schemas.microsoft.com/office/drawing/2014/main" val="4050768854"/>
                    </a:ext>
                  </a:extLst>
                </a:gridCol>
                <a:gridCol w="1755089">
                  <a:extLst>
                    <a:ext uri="{9D8B030D-6E8A-4147-A177-3AD203B41FA5}">
                      <a16:colId xmlns:a16="http://schemas.microsoft.com/office/drawing/2014/main" val="2498285559"/>
                    </a:ext>
                  </a:extLst>
                </a:gridCol>
                <a:gridCol w="1406920">
                  <a:extLst>
                    <a:ext uri="{9D8B030D-6E8A-4147-A177-3AD203B41FA5}">
                      <a16:colId xmlns:a16="http://schemas.microsoft.com/office/drawing/2014/main" val="759157397"/>
                    </a:ext>
                  </a:extLst>
                </a:gridCol>
                <a:gridCol w="1514710">
                  <a:extLst>
                    <a:ext uri="{9D8B030D-6E8A-4147-A177-3AD203B41FA5}">
                      <a16:colId xmlns:a16="http://schemas.microsoft.com/office/drawing/2014/main" val="1914467354"/>
                    </a:ext>
                  </a:extLst>
                </a:gridCol>
                <a:gridCol w="1457980">
                  <a:extLst>
                    <a:ext uri="{9D8B030D-6E8A-4147-A177-3AD203B41FA5}">
                      <a16:colId xmlns:a16="http://schemas.microsoft.com/office/drawing/2014/main" val="2173110250"/>
                    </a:ext>
                  </a:extLst>
                </a:gridCol>
                <a:gridCol w="1816395">
                  <a:extLst>
                    <a:ext uri="{9D8B030D-6E8A-4147-A177-3AD203B41FA5}">
                      <a16:colId xmlns:a16="http://schemas.microsoft.com/office/drawing/2014/main" val="2454640357"/>
                    </a:ext>
                  </a:extLst>
                </a:gridCol>
                <a:gridCol w="1247057">
                  <a:extLst>
                    <a:ext uri="{9D8B030D-6E8A-4147-A177-3AD203B41FA5}">
                      <a16:colId xmlns:a16="http://schemas.microsoft.com/office/drawing/2014/main" val="1575870027"/>
                    </a:ext>
                  </a:extLst>
                </a:gridCol>
              </a:tblGrid>
              <a:tr h="274674">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endParaRPr lang="en-US" dirty="0"/>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a:t>
                      </a:r>
                    </a:p>
                  </a:txBody>
                  <a:tcPr/>
                </a:tc>
                <a:extLst>
                  <a:ext uri="{0D108BD9-81ED-4DB2-BD59-A6C34878D82A}">
                    <a16:rowId xmlns:a16="http://schemas.microsoft.com/office/drawing/2014/main" val="1793032762"/>
                  </a:ext>
                </a:extLst>
              </a:tr>
              <a:tr h="492563">
                <a:tc>
                  <a:txBody>
                    <a:bodyPr/>
                    <a:lstStyle/>
                    <a:p>
                      <a:pPr lvl="0" algn="l">
                        <a:lnSpc>
                          <a:spcPct val="100000"/>
                        </a:lnSpc>
                        <a:spcBef>
                          <a:spcPts val="0"/>
                        </a:spcBef>
                        <a:spcAft>
                          <a:spcPts val="0"/>
                        </a:spcAft>
                        <a:buNone/>
                      </a:pPr>
                      <a:r>
                        <a:rPr lang="en-US" sz="1050" b="0" i="0" u="none" strike="noStrike" noProof="0" dirty="0">
                          <a:solidFill>
                            <a:schemeClr val="bg1"/>
                          </a:solidFill>
                          <a:effectLst/>
                          <a:latin typeface="Century Gothic"/>
                        </a:rPr>
                        <a:t>Installing RAM </a:t>
                      </a:r>
                      <a:endParaRPr lang="en-US" sz="1050" b="0" i="0" u="none" noProof="0">
                        <a:solidFill>
                          <a:schemeClr val="bg1"/>
                        </a:solidFill>
                        <a:latin typeface="Calibri"/>
                      </a:endParaRPr>
                    </a:p>
                    <a:p>
                      <a:pPr lvl="0" algn="l">
                        <a:lnSpc>
                          <a:spcPct val="100000"/>
                        </a:lnSpc>
                        <a:spcBef>
                          <a:spcPts val="0"/>
                        </a:spcBef>
                        <a:spcAft>
                          <a:spcPts val="0"/>
                        </a:spcAft>
                        <a:buNone/>
                      </a:pPr>
                      <a:r>
                        <a:rPr lang="en-US" sz="1050" b="0" i="0" u="none" strike="noStrike" noProof="0" dirty="0">
                          <a:solidFill>
                            <a:schemeClr val="bg1"/>
                          </a:solidFill>
                          <a:effectLst/>
                          <a:latin typeface="Century Gothic"/>
                        </a:rPr>
                        <a:t>in </a:t>
                      </a:r>
                      <a:r>
                        <a:rPr lang="en-US" sz="1050" b="0" i="0" u="none" strike="noStrike" noProof="0" dirty="0">
                          <a:solidFill>
                            <a:schemeClr val="bg1"/>
                          </a:solidFill>
                          <a:effectLst/>
                          <a:latin typeface="Calibri"/>
                        </a:rPr>
                        <a:t>motherboard</a:t>
                      </a:r>
                      <a:endParaRPr lang="en-US" sz="1050" b="0" i="0" u="none" noProof="0" dirty="0">
                        <a:solidFill>
                          <a:schemeClr val="bg1"/>
                        </a:solidFill>
                        <a:latin typeface="Calibri"/>
                      </a:endParaRPr>
                    </a:p>
                  </a:txBody>
                  <a:tcPr/>
                </a:tc>
                <a:tc>
                  <a:txBody>
                    <a:bodyPr/>
                    <a:lstStyle/>
                    <a:p>
                      <a:pPr lvl="0" algn="l" rtl="0">
                        <a:buNone/>
                      </a:pPr>
                      <a:r>
                        <a:rPr lang="en-US" sz="1200" u="none" strike="noStrike" dirty="0">
                          <a:effectLst/>
                        </a:rPr>
                        <a:t>​</a:t>
                      </a:r>
                      <a:r>
                        <a:rPr lang="en-US" sz="1200" b="0" i="0" u="none" strike="noStrike" noProof="0" dirty="0">
                          <a:solidFill>
                            <a:schemeClr val="bg1"/>
                          </a:solidFill>
                          <a:effectLst/>
                          <a:latin typeface="Century Gothic"/>
                        </a:rPr>
                        <a:t> make sure the </a:t>
                      </a:r>
                      <a:r>
                        <a:rPr lang="en-US" sz="1200" b="0" i="0" u="none" strike="noStrike" noProof="0" err="1">
                          <a:solidFill>
                            <a:schemeClr val="bg1"/>
                          </a:solidFill>
                          <a:effectLst/>
                          <a:latin typeface="Century Gothic"/>
                        </a:rPr>
                        <a:t>centre</a:t>
                      </a:r>
                      <a:r>
                        <a:rPr lang="en-US" sz="1200" b="0" i="0" u="none" strike="noStrike" noProof="0" dirty="0">
                          <a:solidFill>
                            <a:schemeClr val="bg1"/>
                          </a:solidFill>
                          <a:effectLst/>
                          <a:latin typeface="Century Gothic"/>
                        </a:rPr>
                        <a:t> pivot is lined up correctly and push till it clicks.</a:t>
                      </a:r>
                    </a:p>
                  </a:txBody>
                  <a:tcPr/>
                </a:tc>
                <a:tc>
                  <a:txBody>
                    <a:bodyPr/>
                    <a:lstStyle/>
                    <a:p>
                      <a:pPr lvl="0" algn="l" rtl="0">
                        <a:buNone/>
                      </a:pPr>
                      <a:r>
                        <a:rPr lang="en-US" sz="1200" dirty="0">
                          <a:effectLst/>
                        </a:rPr>
                        <a:t>​</a:t>
                      </a:r>
                      <a:r>
                        <a:rPr lang="en-US" sz="1200" b="0" i="0" noProof="0" dirty="0">
                          <a:solidFill>
                            <a:schemeClr val="bg1"/>
                          </a:solidFill>
                          <a:effectLst/>
                          <a:latin typeface="Century Gothic"/>
                        </a:rPr>
                        <a:t> the ram should be installed correctly with no problems what I often do one side could not click it properly.</a:t>
                      </a:r>
                    </a:p>
                  </a:txBody>
                  <a:tcPr/>
                </a:tc>
                <a:tc>
                  <a:txBody>
                    <a:bodyPr/>
                    <a:lstStyle/>
                    <a:p>
                      <a:pPr lvl="0" algn="l">
                        <a:buNone/>
                      </a:pPr>
                      <a:r>
                        <a:rPr lang="en-US" sz="1200" noProof="0" dirty="0">
                          <a:effectLst/>
                        </a:rPr>
                        <a:t>the ram sticks were installed properly there were zero problems.</a:t>
                      </a:r>
                    </a:p>
                  </a:txBody>
                  <a:tcPr/>
                </a:tc>
                <a:tc>
                  <a:txBody>
                    <a:bodyPr/>
                    <a:lstStyle/>
                    <a:p>
                      <a:pPr lvl="0" algn="l" rtl="0">
                        <a:buNone/>
                      </a:pPr>
                      <a:r>
                        <a:rPr lang="en-US" sz="1200" dirty="0">
                          <a:effectLst/>
                        </a:rPr>
                        <a:t>​</a:t>
                      </a:r>
                      <a:endParaRPr lang="en-US" sz="1200" b="0" i="0" dirty="0">
                        <a:solidFill>
                          <a:srgbClr val="FF0000"/>
                        </a:solidFill>
                        <a:effectLst/>
                        <a:latin typeface="Century Gothic"/>
                      </a:endParaRPr>
                    </a:p>
                  </a:txBody>
                  <a:tcPr/>
                </a:tc>
                <a:tc>
                  <a:txBody>
                    <a:bodyPr/>
                    <a:lstStyle/>
                    <a:p>
                      <a:pPr lvl="0" algn="l" rtl="0">
                        <a:buNone/>
                      </a:pPr>
                      <a:r>
                        <a:rPr lang="en-US" sz="1200" dirty="0">
                          <a:effectLst/>
                        </a:rPr>
                        <a:t>​</a:t>
                      </a:r>
                      <a:endParaRPr lang="en-US" sz="1200" b="0" i="0" dirty="0">
                        <a:solidFill>
                          <a:srgbClr val="FF0000"/>
                        </a:solidFill>
                        <a:effectLst/>
                        <a:latin typeface="Century Gothic"/>
                      </a:endParaRPr>
                    </a:p>
                  </a:txBody>
                  <a:tcPr/>
                </a:tc>
                <a:tc>
                  <a:txBody>
                    <a:bodyPr/>
                    <a:lstStyle/>
                    <a:p>
                      <a:pPr lvl="0" algn="l" rtl="0">
                        <a:buNone/>
                      </a:pPr>
                      <a:r>
                        <a:rPr lang="en-US" sz="1200" dirty="0">
                          <a:effectLst/>
                        </a:rPr>
                        <a:t>​</a:t>
                      </a:r>
                      <a:r>
                        <a:rPr lang="en-US" sz="1200" b="0" i="0" noProof="0" dirty="0">
                          <a:solidFill>
                            <a:schemeClr val="bg1"/>
                          </a:solidFill>
                          <a:effectLst/>
                          <a:latin typeface="Century Gothic"/>
                        </a:rPr>
                        <a:t> it is important to make sure the motherboard is screwed him properly when installing the ram because it can be damaged and bent.</a:t>
                      </a:r>
                      <a:endParaRPr lang="en-US" sz="1200" b="0" i="0" dirty="0">
                        <a:solidFill>
                          <a:schemeClr val="bg1"/>
                        </a:solidFill>
                        <a:effectLst/>
                        <a:latin typeface="Century Gothic"/>
                      </a:endParaRPr>
                    </a:p>
                  </a:txBody>
                  <a:tcPr/>
                </a:tc>
                <a:tc>
                  <a:txBody>
                    <a:bodyPr/>
                    <a:lstStyle/>
                    <a:p>
                      <a:pPr lvl="0" algn="l" rtl="0">
                        <a:buNone/>
                      </a:pPr>
                      <a:r>
                        <a:rPr lang="en-US" sz="1200" dirty="0">
                          <a:effectLst/>
                        </a:rPr>
                        <a:t>​</a:t>
                      </a:r>
                      <a:endParaRPr lang="en-US" sz="1200" b="0" i="0" dirty="0">
                        <a:solidFill>
                          <a:srgbClr val="FF0000"/>
                        </a:solidFill>
                        <a:effectLst/>
                        <a:latin typeface="Century Gothic"/>
                      </a:endParaRPr>
                    </a:p>
                  </a:txBody>
                  <a:tcPr/>
                </a:tc>
                <a:extLst>
                  <a:ext uri="{0D108BD9-81ED-4DB2-BD59-A6C34878D82A}">
                    <a16:rowId xmlns:a16="http://schemas.microsoft.com/office/drawing/2014/main" val="3157621358"/>
                  </a:ext>
                </a:extLst>
              </a:tr>
            </a:tbl>
          </a:graphicData>
        </a:graphic>
      </p:graphicFrame>
      <p:pic>
        <p:nvPicPr>
          <p:cNvPr id="6" name="Picture 6" descr="A picture containing person&#10;&#10;Description automatically generated">
            <a:extLst>
              <a:ext uri="{FF2B5EF4-FFF2-40B4-BE49-F238E27FC236}">
                <a16:creationId xmlns:a16="http://schemas.microsoft.com/office/drawing/2014/main" id="{C79AC1DF-C24E-B215-3BE4-25CB51CF441E}"/>
              </a:ext>
            </a:extLst>
          </p:cNvPr>
          <p:cNvPicPr>
            <a:picLocks noChangeAspect="1"/>
          </p:cNvPicPr>
          <p:nvPr/>
        </p:nvPicPr>
        <p:blipFill>
          <a:blip r:embed="rId2"/>
          <a:stretch>
            <a:fillRect/>
          </a:stretch>
        </p:blipFill>
        <p:spPr>
          <a:xfrm>
            <a:off x="8786996" y="2475869"/>
            <a:ext cx="3046316" cy="4065965"/>
          </a:xfrm>
          <a:prstGeom prst="rect">
            <a:avLst/>
          </a:prstGeom>
        </p:spPr>
      </p:pic>
      <p:sp>
        <p:nvSpPr>
          <p:cNvPr id="4" name="TextBox 3">
            <a:extLst>
              <a:ext uri="{FF2B5EF4-FFF2-40B4-BE49-F238E27FC236}">
                <a16:creationId xmlns:a16="http://schemas.microsoft.com/office/drawing/2014/main" id="{4F03497B-5A2A-CA88-2D64-01E441F50A47}"/>
              </a:ext>
            </a:extLst>
          </p:cNvPr>
          <p:cNvSpPr txBox="1"/>
          <p:nvPr/>
        </p:nvSpPr>
        <p:spPr>
          <a:xfrm>
            <a:off x="549397" y="2475447"/>
            <a:ext cx="43951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Here I'm installing the ram and the motherboard.</a:t>
            </a:r>
          </a:p>
          <a:p>
            <a:r>
              <a:rPr lang="en-US" sz="1400" dirty="0">
                <a:cs typeface="Calibri"/>
              </a:rPr>
              <a:t>Not all Rams are compatible with the same motherboard as I had to slide the right DDR type for the new motherboard.</a:t>
            </a:r>
          </a:p>
        </p:txBody>
      </p:sp>
      <p:sp>
        <p:nvSpPr>
          <p:cNvPr id="7" name="TextBox 6">
            <a:extLst>
              <a:ext uri="{FF2B5EF4-FFF2-40B4-BE49-F238E27FC236}">
                <a16:creationId xmlns:a16="http://schemas.microsoft.com/office/drawing/2014/main" id="{EA7BC6C7-A77A-3A2B-1132-70A07B95EE01}"/>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Tree>
    <p:extLst>
      <p:ext uri="{BB962C8B-B14F-4D97-AF65-F5344CB8AC3E}">
        <p14:creationId xmlns:p14="http://schemas.microsoft.com/office/powerpoint/2010/main" val="163833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A090B71-7FB1-C9A1-B2CE-EBDA5690BB60}"/>
              </a:ext>
            </a:extLst>
          </p:cNvPr>
          <p:cNvGraphicFramePr>
            <a:graphicFrameLocks noGrp="1"/>
          </p:cNvGraphicFramePr>
          <p:nvPr>
            <p:ph idx="1"/>
            <p:extLst>
              <p:ext uri="{D42A27DB-BD31-4B8C-83A1-F6EECF244321}">
                <p14:modId xmlns:p14="http://schemas.microsoft.com/office/powerpoint/2010/main" val="975415470"/>
              </p:ext>
            </p:extLst>
          </p:nvPr>
        </p:nvGraphicFramePr>
        <p:xfrm>
          <a:off x="231546" y="383105"/>
          <a:ext cx="11772691" cy="1463040"/>
        </p:xfrm>
        <a:graphic>
          <a:graphicData uri="http://schemas.openxmlformats.org/drawingml/2006/table">
            <a:tbl>
              <a:tblPr firstRow="1" bandRow="1">
                <a:tableStyleId>{5C22544A-7EE6-4342-B048-85BDC9FD1C3A}</a:tableStyleId>
              </a:tblPr>
              <a:tblGrid>
                <a:gridCol w="1410813">
                  <a:extLst>
                    <a:ext uri="{9D8B030D-6E8A-4147-A177-3AD203B41FA5}">
                      <a16:colId xmlns:a16="http://schemas.microsoft.com/office/drawing/2014/main" val="1520630622"/>
                    </a:ext>
                  </a:extLst>
                </a:gridCol>
                <a:gridCol w="1565845">
                  <a:extLst>
                    <a:ext uri="{9D8B030D-6E8A-4147-A177-3AD203B41FA5}">
                      <a16:colId xmlns:a16="http://schemas.microsoft.com/office/drawing/2014/main" val="40470754"/>
                    </a:ext>
                  </a:extLst>
                </a:gridCol>
                <a:gridCol w="1186768">
                  <a:extLst>
                    <a:ext uri="{9D8B030D-6E8A-4147-A177-3AD203B41FA5}">
                      <a16:colId xmlns:a16="http://schemas.microsoft.com/office/drawing/2014/main" val="1768593634"/>
                    </a:ext>
                  </a:extLst>
                </a:gridCol>
                <a:gridCol w="1186768">
                  <a:extLst>
                    <a:ext uri="{9D8B030D-6E8A-4147-A177-3AD203B41FA5}">
                      <a16:colId xmlns:a16="http://schemas.microsoft.com/office/drawing/2014/main" val="3322248694"/>
                    </a:ext>
                  </a:extLst>
                </a:gridCol>
                <a:gridCol w="1947666">
                  <a:extLst>
                    <a:ext uri="{9D8B030D-6E8A-4147-A177-3AD203B41FA5}">
                      <a16:colId xmlns:a16="http://schemas.microsoft.com/office/drawing/2014/main" val="2064845446"/>
                    </a:ext>
                  </a:extLst>
                </a:gridCol>
                <a:gridCol w="1408225">
                  <a:extLst>
                    <a:ext uri="{9D8B030D-6E8A-4147-A177-3AD203B41FA5}">
                      <a16:colId xmlns:a16="http://schemas.microsoft.com/office/drawing/2014/main" val="958005254"/>
                    </a:ext>
                  </a:extLst>
                </a:gridCol>
                <a:gridCol w="1963939">
                  <a:extLst>
                    <a:ext uri="{9D8B030D-6E8A-4147-A177-3AD203B41FA5}">
                      <a16:colId xmlns:a16="http://schemas.microsoft.com/office/drawing/2014/main" val="2583743630"/>
                    </a:ext>
                  </a:extLst>
                </a:gridCol>
                <a:gridCol w="1102667">
                  <a:extLst>
                    <a:ext uri="{9D8B030D-6E8A-4147-A177-3AD203B41FA5}">
                      <a16:colId xmlns:a16="http://schemas.microsoft.com/office/drawing/2014/main" val="3176268919"/>
                    </a:ext>
                  </a:extLst>
                </a:gridCol>
              </a:tblGrid>
              <a:tr h="271541">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a:t>
                      </a:r>
                    </a:p>
                  </a:txBody>
                  <a:tcPr/>
                </a:tc>
                <a:tc>
                  <a:txBody>
                    <a:bodyPr/>
                    <a:lstStyle/>
                    <a:p>
                      <a:pPr lvl="0" algn="ctr">
                        <a:buNone/>
                      </a:pPr>
                      <a:r>
                        <a:rPr lang="en-US" sz="1200" b="1" i="0" u="none" strike="noStrike" noProof="0" dirty="0">
                          <a:effectLst/>
                          <a:latin typeface="Calibri"/>
                        </a:rPr>
                        <a:t>Actual result  </a:t>
                      </a:r>
                      <a:endParaRPr lang="en-US" sz="1200"/>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 </a:t>
                      </a:r>
                      <a:endParaRPr lang="en-US" sz="1200" b="1" i="0" dirty="0">
                        <a:solidFill>
                          <a:srgbClr val="FFFFFF"/>
                        </a:solidFill>
                        <a:effectLst/>
                      </a:endParaRPr>
                    </a:p>
                  </a:txBody>
                  <a:tcPr/>
                </a:tc>
                <a:extLst>
                  <a:ext uri="{0D108BD9-81ED-4DB2-BD59-A6C34878D82A}">
                    <a16:rowId xmlns:a16="http://schemas.microsoft.com/office/drawing/2014/main" val="2917883386"/>
                  </a:ext>
                </a:extLst>
              </a:tr>
              <a:tr h="1187204">
                <a:tc>
                  <a:txBody>
                    <a:bodyPr/>
                    <a:lstStyle/>
                    <a:p>
                      <a:pPr algn="l" rtl="0" fontAlgn="base"/>
                      <a:r>
                        <a:rPr lang="en-US" sz="1200" u="none" strike="noStrike" dirty="0">
                          <a:effectLst/>
                        </a:rPr>
                        <a:t>Installing NIC cards in the new systems</a:t>
                      </a:r>
                      <a:r>
                        <a:rPr lang="en-US" sz="1200" dirty="0">
                          <a:effectLst/>
                        </a:rPr>
                        <a:t>​</a:t>
                      </a:r>
                      <a:endParaRPr lang="en-US" sz="1200" b="0" i="0" dirty="0">
                        <a:solidFill>
                          <a:srgbClr val="000000"/>
                        </a:solidFill>
                        <a:effectLst/>
                      </a:endParaRPr>
                    </a:p>
                  </a:txBody>
                  <a:tcPr/>
                </a:tc>
                <a:tc>
                  <a:txBody>
                    <a:bodyPr/>
                    <a:lstStyle/>
                    <a:p>
                      <a:pPr algn="l" rtl="0" fontAlgn="base"/>
                      <a:r>
                        <a:rPr lang="en-US" sz="1200" u="none" strike="noStrike" dirty="0">
                          <a:effectLst/>
                        </a:rPr>
                        <a:t>Installation of the network interface card in the new system including correct tools and techniques to install.</a:t>
                      </a:r>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 correctly installed and working network interface card.​</a:t>
                      </a:r>
                      <a:endParaRPr lang="en-US" sz="1200" b="0" i="0" dirty="0">
                        <a:solidFill>
                          <a:srgbClr val="000000"/>
                        </a:solidFill>
                        <a:effectLst/>
                      </a:endParaRPr>
                    </a:p>
                  </a:txBody>
                  <a:tcPr/>
                </a:tc>
                <a:tc>
                  <a:txBody>
                    <a:bodyPr/>
                    <a:lstStyle/>
                    <a:p>
                      <a:pPr lvl="0" algn="l">
                        <a:buNone/>
                      </a:pPr>
                      <a:endParaRPr lang="en-US" sz="1200">
                        <a:effectLst/>
                      </a:endParaRPr>
                    </a:p>
                  </a:txBody>
                  <a:tcPr/>
                </a:tc>
                <a:tc>
                  <a:txBody>
                    <a:bodyPr/>
                    <a:lstStyle/>
                    <a:p>
                      <a:pPr algn="l" rtl="0" fontAlgn="base"/>
                      <a:r>
                        <a:rPr lang="en-US" sz="1200" dirty="0">
                          <a:effectLst/>
                        </a:rPr>
                        <a:t>issues with time because it will stop the use of the machine when installation is being done.​</a:t>
                      </a:r>
                      <a:endParaRPr lang="en-US" sz="1200" b="0" i="0" dirty="0">
                        <a:solidFill>
                          <a:srgbClr val="000000"/>
                        </a:solidFill>
                        <a:effectLst/>
                      </a:endParaRPr>
                    </a:p>
                  </a:txBody>
                  <a:tcPr/>
                </a:tc>
                <a:tc>
                  <a:txBody>
                    <a:bodyPr/>
                    <a:lstStyle/>
                    <a:p>
                      <a:pPr algn="l" rtl="0" fontAlgn="auto"/>
                      <a:r>
                        <a:rPr lang="en-US" sz="1200" dirty="0">
                          <a:effectLst/>
                        </a:rPr>
                        <a:t>​</a:t>
                      </a:r>
                      <a:endParaRPr lang="en-US" sz="1200" b="0" i="0" dirty="0">
                        <a:solidFill>
                          <a:srgbClr val="FF0000"/>
                        </a:solidFill>
                        <a:effectLst/>
                        <a:latin typeface="Century Gothic"/>
                      </a:endParaRPr>
                    </a:p>
                  </a:txBody>
                  <a:tcPr/>
                </a:tc>
                <a:tc>
                  <a:txBody>
                    <a:bodyPr/>
                    <a:lstStyle/>
                    <a:p>
                      <a:pPr algn="l" rtl="0" fontAlgn="base"/>
                      <a:r>
                        <a:rPr lang="en-US" sz="1200" dirty="0">
                          <a:effectLst/>
                        </a:rPr>
                        <a:t>correct tools will have to be used like gloves and wrist bands to be ensured that the motherboard is not damaged in the process of installation.​</a:t>
                      </a:r>
                      <a:endParaRPr lang="en-US" sz="1200" b="0" i="0" dirty="0">
                        <a:solidFill>
                          <a:srgbClr val="000000"/>
                        </a:solidFill>
                        <a:effectLst/>
                      </a:endParaRPr>
                    </a:p>
                  </a:txBody>
                  <a:tcPr/>
                </a:tc>
                <a:tc>
                  <a:txBody>
                    <a:bodyPr/>
                    <a:lstStyle/>
                    <a:p>
                      <a:pPr algn="l" rtl="0" fontAlgn="base"/>
                      <a:r>
                        <a:rPr lang="en-US" sz="1200" dirty="0">
                          <a:effectLst/>
                        </a:rPr>
                        <a:t>​​</a:t>
                      </a:r>
                      <a:endParaRPr lang="en-US" sz="1200" b="0" i="0" dirty="0">
                        <a:solidFill>
                          <a:srgbClr val="000000"/>
                        </a:solidFill>
                        <a:effectLst/>
                      </a:endParaRPr>
                    </a:p>
                  </a:txBody>
                  <a:tcPr/>
                </a:tc>
                <a:extLst>
                  <a:ext uri="{0D108BD9-81ED-4DB2-BD59-A6C34878D82A}">
                    <a16:rowId xmlns:a16="http://schemas.microsoft.com/office/drawing/2014/main" val="2867394679"/>
                  </a:ext>
                </a:extLst>
              </a:tr>
            </a:tbl>
          </a:graphicData>
        </a:graphic>
      </p:graphicFrame>
      <p:sp>
        <p:nvSpPr>
          <p:cNvPr id="3" name="TextBox 2">
            <a:extLst>
              <a:ext uri="{FF2B5EF4-FFF2-40B4-BE49-F238E27FC236}">
                <a16:creationId xmlns:a16="http://schemas.microsoft.com/office/drawing/2014/main" id="{873E5FFD-8735-0A5D-51DD-0B76707E91CF}"/>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
        <p:nvSpPr>
          <p:cNvPr id="2" name="TextBox 1">
            <a:extLst>
              <a:ext uri="{FF2B5EF4-FFF2-40B4-BE49-F238E27FC236}">
                <a16:creationId xmlns:a16="http://schemas.microsoft.com/office/drawing/2014/main" id="{94455657-8252-D667-47E0-EFC30C129045}"/>
              </a:ext>
            </a:extLst>
          </p:cNvPr>
          <p:cNvSpPr txBox="1"/>
          <p:nvPr/>
        </p:nvSpPr>
        <p:spPr>
          <a:xfrm>
            <a:off x="1202966" y="2897372"/>
            <a:ext cx="33485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 installed the Nic card into the PCI slot Oscar started in place.</a:t>
            </a:r>
          </a:p>
          <a:p>
            <a:r>
              <a:rPr lang="en-US" sz="2000" dirty="0">
                <a:cs typeface="Calibri"/>
              </a:rPr>
              <a:t>this is now ready for network connections to be added.</a:t>
            </a:r>
          </a:p>
        </p:txBody>
      </p:sp>
      <p:pic>
        <p:nvPicPr>
          <p:cNvPr id="7" name="Picture 7" descr="A picture containing text, electronics&#10;&#10;Description automatically generated">
            <a:extLst>
              <a:ext uri="{FF2B5EF4-FFF2-40B4-BE49-F238E27FC236}">
                <a16:creationId xmlns:a16="http://schemas.microsoft.com/office/drawing/2014/main" id="{2A19F575-1704-372F-3269-D281D8876B0B}"/>
              </a:ext>
            </a:extLst>
          </p:cNvPr>
          <p:cNvPicPr>
            <a:picLocks noChangeAspect="1"/>
          </p:cNvPicPr>
          <p:nvPr/>
        </p:nvPicPr>
        <p:blipFill>
          <a:blip r:embed="rId2"/>
          <a:stretch>
            <a:fillRect/>
          </a:stretch>
        </p:blipFill>
        <p:spPr>
          <a:xfrm>
            <a:off x="7595190" y="2302835"/>
            <a:ext cx="4258340" cy="3191540"/>
          </a:xfrm>
          <a:prstGeom prst="rect">
            <a:avLst/>
          </a:prstGeom>
        </p:spPr>
      </p:pic>
      <p:sp>
        <p:nvSpPr>
          <p:cNvPr id="8" name="TextBox 7">
            <a:extLst>
              <a:ext uri="{FF2B5EF4-FFF2-40B4-BE49-F238E27FC236}">
                <a16:creationId xmlns:a16="http://schemas.microsoft.com/office/drawing/2014/main" id="{3EF93908-04F2-D377-0E21-0A0CA049C064}"/>
              </a:ext>
            </a:extLst>
          </p:cNvPr>
          <p:cNvSpPr txBox="1"/>
          <p:nvPr/>
        </p:nvSpPr>
        <p:spPr>
          <a:xfrm>
            <a:off x="8036441" y="5839046"/>
            <a:ext cx="2383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link</a:t>
            </a:r>
            <a:r>
              <a:rPr lang="en-US" dirty="0">
                <a:cs typeface="Calibri"/>
              </a:rPr>
              <a:t> to source</a:t>
            </a:r>
            <a:endParaRPr lang="en-US" dirty="0"/>
          </a:p>
        </p:txBody>
      </p:sp>
    </p:spTree>
    <p:extLst>
      <p:ext uri="{BB962C8B-B14F-4D97-AF65-F5344CB8AC3E}">
        <p14:creationId xmlns:p14="http://schemas.microsoft.com/office/powerpoint/2010/main" val="1723386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EB62CB4-41D9-A11C-AA3E-2B0BF77A7B91}"/>
              </a:ext>
            </a:extLst>
          </p:cNvPr>
          <p:cNvGraphicFramePr>
            <a:graphicFrameLocks noGrp="1"/>
          </p:cNvGraphicFramePr>
          <p:nvPr>
            <p:ph idx="1"/>
            <p:extLst>
              <p:ext uri="{D42A27DB-BD31-4B8C-83A1-F6EECF244321}">
                <p14:modId xmlns:p14="http://schemas.microsoft.com/office/powerpoint/2010/main" val="1930388656"/>
              </p:ext>
            </p:extLst>
          </p:nvPr>
        </p:nvGraphicFramePr>
        <p:xfrm>
          <a:off x="206287" y="420994"/>
          <a:ext cx="11778597" cy="2011680"/>
        </p:xfrm>
        <a:graphic>
          <a:graphicData uri="http://schemas.openxmlformats.org/drawingml/2006/table">
            <a:tbl>
              <a:tblPr firstRow="1" bandRow="1">
                <a:tableStyleId>{5C22544A-7EE6-4342-B048-85BDC9FD1C3A}</a:tableStyleId>
              </a:tblPr>
              <a:tblGrid>
                <a:gridCol w="1727507">
                  <a:extLst>
                    <a:ext uri="{9D8B030D-6E8A-4147-A177-3AD203B41FA5}">
                      <a16:colId xmlns:a16="http://schemas.microsoft.com/office/drawing/2014/main" val="442226794"/>
                    </a:ext>
                  </a:extLst>
                </a:gridCol>
                <a:gridCol w="1517258">
                  <a:extLst>
                    <a:ext uri="{9D8B030D-6E8A-4147-A177-3AD203B41FA5}">
                      <a16:colId xmlns:a16="http://schemas.microsoft.com/office/drawing/2014/main" val="192095096"/>
                    </a:ext>
                  </a:extLst>
                </a:gridCol>
                <a:gridCol w="1435395">
                  <a:extLst>
                    <a:ext uri="{9D8B030D-6E8A-4147-A177-3AD203B41FA5}">
                      <a16:colId xmlns:a16="http://schemas.microsoft.com/office/drawing/2014/main" val="3539818671"/>
                    </a:ext>
                  </a:extLst>
                </a:gridCol>
                <a:gridCol w="1201328">
                  <a:extLst>
                    <a:ext uri="{9D8B030D-6E8A-4147-A177-3AD203B41FA5}">
                      <a16:colId xmlns:a16="http://schemas.microsoft.com/office/drawing/2014/main" val="4236398494"/>
                    </a:ext>
                  </a:extLst>
                </a:gridCol>
                <a:gridCol w="1659834">
                  <a:extLst>
                    <a:ext uri="{9D8B030D-6E8A-4147-A177-3AD203B41FA5}">
                      <a16:colId xmlns:a16="http://schemas.microsoft.com/office/drawing/2014/main" val="302507803"/>
                    </a:ext>
                  </a:extLst>
                </a:gridCol>
                <a:gridCol w="1523998">
                  <a:extLst>
                    <a:ext uri="{9D8B030D-6E8A-4147-A177-3AD203B41FA5}">
                      <a16:colId xmlns:a16="http://schemas.microsoft.com/office/drawing/2014/main" val="3384030745"/>
                    </a:ext>
                  </a:extLst>
                </a:gridCol>
                <a:gridCol w="1559441">
                  <a:extLst>
                    <a:ext uri="{9D8B030D-6E8A-4147-A177-3AD203B41FA5}">
                      <a16:colId xmlns:a16="http://schemas.microsoft.com/office/drawing/2014/main" val="3263155983"/>
                    </a:ext>
                  </a:extLst>
                </a:gridCol>
                <a:gridCol w="1153836">
                  <a:extLst>
                    <a:ext uri="{9D8B030D-6E8A-4147-A177-3AD203B41FA5}">
                      <a16:colId xmlns:a16="http://schemas.microsoft.com/office/drawing/2014/main" val="594691482"/>
                    </a:ext>
                  </a:extLst>
                </a:gridCol>
              </a:tblGrid>
              <a:tr h="271541">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r>
                        <a:rPr lang="en-US" sz="1200" u="none" strike="noStrike" dirty="0">
                          <a:effectLst/>
                        </a:rPr>
                        <a:t> </a:t>
                      </a:r>
                      <a:r>
                        <a:rPr lang="en-US" sz="1200" dirty="0">
                          <a:effectLst/>
                        </a:rPr>
                        <a:t>​​</a:t>
                      </a:r>
                      <a:endParaRPr lang="en-US" sz="1200" b="1" i="0" dirty="0">
                        <a:solidFill>
                          <a:srgbClr val="FFFFFF"/>
                        </a:solidFill>
                        <a:effectLst/>
                      </a:endParaRPr>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 ​​</a:t>
                      </a:r>
                    </a:p>
                  </a:txBody>
                  <a:tcPr/>
                </a:tc>
                <a:extLst>
                  <a:ext uri="{0D108BD9-81ED-4DB2-BD59-A6C34878D82A}">
                    <a16:rowId xmlns:a16="http://schemas.microsoft.com/office/drawing/2014/main" val="4294303255"/>
                  </a:ext>
                </a:extLst>
              </a:tr>
              <a:tr h="637806">
                <a:tc>
                  <a:txBody>
                    <a:bodyPr/>
                    <a:lstStyle/>
                    <a:p>
                      <a:pPr algn="l" rtl="0" fontAlgn="base"/>
                      <a:r>
                        <a:rPr lang="en-US" sz="1200" u="none" strike="noStrike" dirty="0">
                          <a:effectLst/>
                        </a:rPr>
                        <a:t>Installing Hurd drive</a:t>
                      </a:r>
                      <a:endParaRPr lang="en-US" sz="1200" dirty="0">
                        <a:effectLst/>
                      </a:endParaRPr>
                    </a:p>
                    <a:p>
                      <a:pPr algn="l" rtl="0" fontAlgn="base"/>
                      <a:r>
                        <a:rPr lang="en-US" sz="1200" u="none" strike="noStrike" dirty="0">
                          <a:effectLst/>
                        </a:rPr>
                        <a:t>in  </a:t>
                      </a:r>
                      <a:r>
                        <a:rPr lang="en-US" sz="1200" dirty="0">
                          <a:effectLst/>
                        </a:rPr>
                        <a:t>​case​</a:t>
                      </a:r>
                      <a:r>
                        <a:rPr lang="en-US" sz="1200" noProof="0" dirty="0">
                          <a:effectLst/>
                        </a:rPr>
                        <a:t> and connecting the SATA cables.</a:t>
                      </a:r>
                    </a:p>
                    <a:p>
                      <a:pPr algn="l" rtl="0" fontAlgn="base"/>
                      <a:r>
                        <a:rPr lang="en-US" sz="1200" u="none" strike="noStrike" dirty="0">
                          <a:effectLst/>
                        </a:rPr>
                        <a:t> </a:t>
                      </a:r>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t>
                      </a:r>
                      <a:r>
                        <a:rPr lang="en-US" sz="1200" b="0" i="0" noProof="0" dirty="0">
                          <a:solidFill>
                            <a:srgbClr val="000000"/>
                          </a:solidFill>
                          <a:effectLst/>
                        </a:rPr>
                        <a:t> mounting and screwing in the hard drive and connecting the SATA data and power cables to the drive and PC you and motherboard.</a:t>
                      </a:r>
                    </a:p>
                  </a:txBody>
                  <a:tcPr/>
                </a:tc>
                <a:tc>
                  <a:txBody>
                    <a:bodyPr/>
                    <a:lstStyle/>
                    <a:p>
                      <a:pPr algn="l" rtl="0" fontAlgn="base"/>
                      <a:r>
                        <a:rPr lang="en-US" sz="1200" dirty="0">
                          <a:effectLst/>
                        </a:rPr>
                        <a:t>​​</a:t>
                      </a:r>
                      <a:r>
                        <a:rPr lang="en-US" sz="1200" b="0" i="0" noProof="0" dirty="0">
                          <a:solidFill>
                            <a:srgbClr val="000000"/>
                          </a:solidFill>
                          <a:effectLst/>
                        </a:rPr>
                        <a:t> a correctly installed hard drive which can be successfully accessed from the system for storage files and booting OS.</a:t>
                      </a:r>
                      <a:endParaRPr lang="en-US" sz="1200" b="0" i="0" dirty="0">
                        <a:solidFill>
                          <a:srgbClr val="000000"/>
                        </a:solidFill>
                        <a:effectLst/>
                      </a:endParaRPr>
                    </a:p>
                  </a:txBody>
                  <a:tcPr/>
                </a:tc>
                <a:tc>
                  <a:txBody>
                    <a:bodyPr/>
                    <a:lstStyle/>
                    <a:p>
                      <a:pPr algn="l" rtl="0" fontAlgn="base"/>
                      <a:r>
                        <a:rPr lang="en-US" sz="1200" dirty="0">
                          <a:effectLst/>
                        </a:rPr>
                        <a:t>​​</a:t>
                      </a:r>
                      <a:r>
                        <a:rPr lang="en-US" sz="1200" b="0" i="0" noProof="0" dirty="0">
                          <a:solidFill>
                            <a:srgbClr val="000000"/>
                          </a:solidFill>
                          <a:effectLst/>
                        </a:rPr>
                        <a:t> the drive was successfully installed everything booted perfectly.</a:t>
                      </a:r>
                      <a:endParaRPr lang="en-US" sz="1200" b="0" i="0" dirty="0">
                        <a:solidFill>
                          <a:srgbClr val="000000"/>
                        </a:solidFill>
                        <a:effectLst/>
                      </a:endParaRPr>
                    </a:p>
                  </a:txBody>
                  <a:tcPr/>
                </a:tc>
                <a:tc>
                  <a:txBody>
                    <a:bodyPr/>
                    <a:lstStyle/>
                    <a:p>
                      <a:pPr algn="l" rtl="0" fontAlgn="base"/>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t>
                      </a:r>
                      <a:r>
                        <a:rPr lang="en-US" sz="1200" b="0" i="0" noProof="0" dirty="0">
                          <a:solidFill>
                            <a:srgbClr val="000000"/>
                          </a:solidFill>
                          <a:effectLst/>
                        </a:rPr>
                        <a:t> it is important to make sure these sites I just installed carefully onto the motherboard because bacon be ripped off if they're not handled carefully so training is required.</a:t>
                      </a:r>
                    </a:p>
                  </a:txBody>
                  <a:tcPr/>
                </a:tc>
                <a:tc>
                  <a:txBody>
                    <a:bodyPr/>
                    <a:lstStyle/>
                    <a:p>
                      <a:pPr algn="l" rtl="0" fontAlgn="base"/>
                      <a:r>
                        <a:rPr lang="en-US" sz="1200" dirty="0">
                          <a:effectLst/>
                        </a:rPr>
                        <a:t>​​</a:t>
                      </a:r>
                      <a:endParaRPr lang="en-US" sz="1200" b="0" i="0" dirty="0">
                        <a:solidFill>
                          <a:srgbClr val="000000"/>
                        </a:solidFill>
                        <a:effectLst/>
                      </a:endParaRPr>
                    </a:p>
                  </a:txBody>
                  <a:tcPr/>
                </a:tc>
                <a:extLst>
                  <a:ext uri="{0D108BD9-81ED-4DB2-BD59-A6C34878D82A}">
                    <a16:rowId xmlns:a16="http://schemas.microsoft.com/office/drawing/2014/main" val="3264992671"/>
                  </a:ext>
                </a:extLst>
              </a:tr>
            </a:tbl>
          </a:graphicData>
        </a:graphic>
      </p:graphicFrame>
      <p:pic>
        <p:nvPicPr>
          <p:cNvPr id="3" name="Picture 3">
            <a:extLst>
              <a:ext uri="{FF2B5EF4-FFF2-40B4-BE49-F238E27FC236}">
                <a16:creationId xmlns:a16="http://schemas.microsoft.com/office/drawing/2014/main" id="{37FE40BD-8668-4A57-6781-C2177A63D6C9}"/>
              </a:ext>
            </a:extLst>
          </p:cNvPr>
          <p:cNvPicPr>
            <a:picLocks noChangeAspect="1"/>
          </p:cNvPicPr>
          <p:nvPr/>
        </p:nvPicPr>
        <p:blipFill>
          <a:blip r:embed="rId2"/>
          <a:stretch>
            <a:fillRect/>
          </a:stretch>
        </p:blipFill>
        <p:spPr>
          <a:xfrm>
            <a:off x="9578466" y="2872973"/>
            <a:ext cx="1808152" cy="2242620"/>
          </a:xfrm>
          <a:prstGeom prst="rect">
            <a:avLst/>
          </a:prstGeom>
        </p:spPr>
      </p:pic>
      <p:pic>
        <p:nvPicPr>
          <p:cNvPr id="4" name="Picture 5" descr="A picture containing indoor&#10;&#10;Description automatically generated">
            <a:extLst>
              <a:ext uri="{FF2B5EF4-FFF2-40B4-BE49-F238E27FC236}">
                <a16:creationId xmlns:a16="http://schemas.microsoft.com/office/drawing/2014/main" id="{7F419122-610C-10BB-C775-7798CC155018}"/>
              </a:ext>
            </a:extLst>
          </p:cNvPr>
          <p:cNvPicPr>
            <a:picLocks noChangeAspect="1"/>
          </p:cNvPicPr>
          <p:nvPr/>
        </p:nvPicPr>
        <p:blipFill>
          <a:blip r:embed="rId3"/>
          <a:stretch>
            <a:fillRect/>
          </a:stretch>
        </p:blipFill>
        <p:spPr>
          <a:xfrm>
            <a:off x="9578465" y="5176070"/>
            <a:ext cx="1803211" cy="1512900"/>
          </a:xfrm>
          <a:prstGeom prst="rect">
            <a:avLst/>
          </a:prstGeom>
        </p:spPr>
      </p:pic>
      <p:pic>
        <p:nvPicPr>
          <p:cNvPr id="6" name="Picture 6" descr="A picture containing indoor&#10;&#10;Description automatically generated">
            <a:extLst>
              <a:ext uri="{FF2B5EF4-FFF2-40B4-BE49-F238E27FC236}">
                <a16:creationId xmlns:a16="http://schemas.microsoft.com/office/drawing/2014/main" id="{D8FAE666-EC67-2129-A88B-3E2122A45A87}"/>
              </a:ext>
            </a:extLst>
          </p:cNvPr>
          <p:cNvPicPr>
            <a:picLocks noChangeAspect="1"/>
          </p:cNvPicPr>
          <p:nvPr/>
        </p:nvPicPr>
        <p:blipFill>
          <a:blip r:embed="rId4"/>
          <a:stretch>
            <a:fillRect/>
          </a:stretch>
        </p:blipFill>
        <p:spPr>
          <a:xfrm>
            <a:off x="6528509" y="2872191"/>
            <a:ext cx="2867246" cy="3817088"/>
          </a:xfrm>
          <a:prstGeom prst="rect">
            <a:avLst/>
          </a:prstGeom>
        </p:spPr>
      </p:pic>
      <p:sp>
        <p:nvSpPr>
          <p:cNvPr id="7" name="TextBox 6">
            <a:extLst>
              <a:ext uri="{FF2B5EF4-FFF2-40B4-BE49-F238E27FC236}">
                <a16:creationId xmlns:a16="http://schemas.microsoft.com/office/drawing/2014/main" id="{F8C23326-8FC6-5212-04B8-A0BB11745419}"/>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
        <p:nvSpPr>
          <p:cNvPr id="2" name="TextBox 1">
            <a:extLst>
              <a:ext uri="{FF2B5EF4-FFF2-40B4-BE49-F238E27FC236}">
                <a16:creationId xmlns:a16="http://schemas.microsoft.com/office/drawing/2014/main" id="{9E0FE4A5-501D-C267-414A-C6317CFD1A8E}"/>
              </a:ext>
            </a:extLst>
          </p:cNvPr>
          <p:cNvSpPr txBox="1"/>
          <p:nvPr/>
        </p:nvSpPr>
        <p:spPr>
          <a:xfrm>
            <a:off x="655674" y="2826488"/>
            <a:ext cx="31366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installed the hard drive and connected it to the motherboard and power supply.</a:t>
            </a:r>
            <a:endParaRPr lang="en-US" dirty="0"/>
          </a:p>
        </p:txBody>
      </p:sp>
    </p:spTree>
    <p:extLst>
      <p:ext uri="{BB962C8B-B14F-4D97-AF65-F5344CB8AC3E}">
        <p14:creationId xmlns:p14="http://schemas.microsoft.com/office/powerpoint/2010/main" val="10073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6139FEA-6016-0E06-C935-36C41E695C39}"/>
              </a:ext>
            </a:extLst>
          </p:cNvPr>
          <p:cNvGraphicFramePr>
            <a:graphicFrameLocks noGrp="1"/>
          </p:cNvGraphicFramePr>
          <p:nvPr>
            <p:ph idx="1"/>
            <p:extLst>
              <p:ext uri="{D42A27DB-BD31-4B8C-83A1-F6EECF244321}">
                <p14:modId xmlns:p14="http://schemas.microsoft.com/office/powerpoint/2010/main" val="1869478585"/>
              </p:ext>
            </p:extLst>
          </p:nvPr>
        </p:nvGraphicFramePr>
        <p:xfrm>
          <a:off x="105248" y="412575"/>
          <a:ext cx="11980621" cy="1645920"/>
        </p:xfrm>
        <a:graphic>
          <a:graphicData uri="http://schemas.openxmlformats.org/drawingml/2006/table">
            <a:tbl>
              <a:tblPr firstRow="1" bandRow="1">
                <a:tableStyleId>{5C22544A-7EE6-4342-B048-85BDC9FD1C3A}</a:tableStyleId>
              </a:tblPr>
              <a:tblGrid>
                <a:gridCol w="1414034">
                  <a:extLst>
                    <a:ext uri="{9D8B030D-6E8A-4147-A177-3AD203B41FA5}">
                      <a16:colId xmlns:a16="http://schemas.microsoft.com/office/drawing/2014/main" val="4228758349"/>
                    </a:ext>
                  </a:extLst>
                </a:gridCol>
                <a:gridCol w="1376291">
                  <a:extLst>
                    <a:ext uri="{9D8B030D-6E8A-4147-A177-3AD203B41FA5}">
                      <a16:colId xmlns:a16="http://schemas.microsoft.com/office/drawing/2014/main" val="772455636"/>
                    </a:ext>
                  </a:extLst>
                </a:gridCol>
                <a:gridCol w="1370559">
                  <a:extLst>
                    <a:ext uri="{9D8B030D-6E8A-4147-A177-3AD203B41FA5}">
                      <a16:colId xmlns:a16="http://schemas.microsoft.com/office/drawing/2014/main" val="740009665"/>
                    </a:ext>
                  </a:extLst>
                </a:gridCol>
                <a:gridCol w="1370559">
                  <a:extLst>
                    <a:ext uri="{9D8B030D-6E8A-4147-A177-3AD203B41FA5}">
                      <a16:colId xmlns:a16="http://schemas.microsoft.com/office/drawing/2014/main" val="3147810210"/>
                    </a:ext>
                  </a:extLst>
                </a:gridCol>
                <a:gridCol w="2641935">
                  <a:extLst>
                    <a:ext uri="{9D8B030D-6E8A-4147-A177-3AD203B41FA5}">
                      <a16:colId xmlns:a16="http://schemas.microsoft.com/office/drawing/2014/main" val="2162558112"/>
                    </a:ext>
                  </a:extLst>
                </a:gridCol>
                <a:gridCol w="1610303">
                  <a:extLst>
                    <a:ext uri="{9D8B030D-6E8A-4147-A177-3AD203B41FA5}">
                      <a16:colId xmlns:a16="http://schemas.microsoft.com/office/drawing/2014/main" val="3273308742"/>
                    </a:ext>
                  </a:extLst>
                </a:gridCol>
                <a:gridCol w="985127">
                  <a:extLst>
                    <a:ext uri="{9D8B030D-6E8A-4147-A177-3AD203B41FA5}">
                      <a16:colId xmlns:a16="http://schemas.microsoft.com/office/drawing/2014/main" val="246773281"/>
                    </a:ext>
                  </a:extLst>
                </a:gridCol>
                <a:gridCol w="1211813">
                  <a:extLst>
                    <a:ext uri="{9D8B030D-6E8A-4147-A177-3AD203B41FA5}">
                      <a16:colId xmlns:a16="http://schemas.microsoft.com/office/drawing/2014/main" val="3347043433"/>
                    </a:ext>
                  </a:extLst>
                </a:gridCol>
              </a:tblGrid>
              <a:tr h="271541">
                <a:tc>
                  <a:txBody>
                    <a:bodyPr/>
                    <a:lstStyle/>
                    <a:p>
                      <a:pPr algn="l" rtl="0" fontAlgn="base"/>
                      <a:r>
                        <a:rPr lang="en-US" sz="1200" dirty="0">
                          <a:effectLst/>
                        </a:rPr>
                        <a:t>​Job description ​​​​</a:t>
                      </a:r>
                      <a:endParaRPr lang="en-US" sz="1200" b="1" i="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endParaRPr lang="en-US" sz="1200" dirty="0"/>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a:t>
                      </a:r>
                      <a:endParaRPr lang="en-US" sz="1200" b="1" i="0" dirty="0">
                        <a:solidFill>
                          <a:srgbClr val="FFFFFF"/>
                        </a:solidFill>
                        <a:effectLst/>
                      </a:endParaRPr>
                    </a:p>
                  </a:txBody>
                  <a:tcPr/>
                </a:tc>
                <a:extLst>
                  <a:ext uri="{0D108BD9-81ED-4DB2-BD59-A6C34878D82A}">
                    <a16:rowId xmlns:a16="http://schemas.microsoft.com/office/drawing/2014/main" val="3060931699"/>
                  </a:ext>
                </a:extLst>
              </a:tr>
              <a:tr h="1280987">
                <a:tc>
                  <a:txBody>
                    <a:bodyPr/>
                    <a:lstStyle/>
                    <a:p>
                      <a:pPr algn="l" rtl="0" fontAlgn="base"/>
                      <a:r>
                        <a:rPr lang="en-US" sz="1200" u="none" strike="noStrike" dirty="0">
                          <a:effectLst/>
                        </a:rPr>
                        <a:t>installation of new machines.</a:t>
                      </a:r>
                      <a:r>
                        <a:rPr lang="en-US" sz="1200" dirty="0">
                          <a:effectLst/>
                        </a:rPr>
                        <a:t>​​</a:t>
                      </a:r>
                      <a:endParaRPr lang="en-US" sz="1200" b="0" i="0" dirty="0">
                        <a:solidFill>
                          <a:srgbClr val="000000"/>
                        </a:solidFill>
                        <a:effectLst/>
                      </a:endParaRPr>
                    </a:p>
                  </a:txBody>
                  <a:tcPr/>
                </a:tc>
                <a:tc>
                  <a:txBody>
                    <a:bodyPr/>
                    <a:lstStyle/>
                    <a:p>
                      <a:pPr algn="l" rtl="0" fontAlgn="base"/>
                      <a:r>
                        <a:rPr lang="en-US" sz="1200" u="none" strike="noStrike" dirty="0">
                          <a:effectLst/>
                        </a:rPr>
                        <a:t>Installing all components and checking for damages or in cracked installation.</a:t>
                      </a:r>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correctly installed components with no damage and working properly.​​</a:t>
                      </a:r>
                      <a:endParaRPr lang="en-US" sz="1200" b="0" i="0" dirty="0">
                        <a:solidFill>
                          <a:srgbClr val="000000"/>
                        </a:solidFill>
                        <a:effectLst/>
                      </a:endParaRPr>
                    </a:p>
                  </a:txBody>
                  <a:tcPr/>
                </a:tc>
                <a:tc>
                  <a:txBody>
                    <a:bodyPr/>
                    <a:lstStyle/>
                    <a:p>
                      <a:pPr lvl="0" algn="l">
                        <a:buNone/>
                      </a:pPr>
                      <a:r>
                        <a:rPr lang="en-US" sz="1200" noProof="0" dirty="0">
                          <a:effectLst/>
                        </a:rPr>
                        <a:t>The machines were all installed and checked with very few problems all went smoothly.</a:t>
                      </a:r>
                    </a:p>
                  </a:txBody>
                  <a:tcPr/>
                </a:tc>
                <a:tc>
                  <a:txBody>
                    <a:bodyPr/>
                    <a:lstStyle/>
                    <a:p>
                      <a:pPr algn="l" rtl="0" fontAlgn="base"/>
                      <a:r>
                        <a:rPr lang="en-US" sz="1200" dirty="0">
                          <a:effectLst/>
                        </a:rPr>
                        <a:t>the constraints of this would be that the employers of the company could not work well the new system are being installed so it would have to be done on a weekend, this would be a complicated time schedule.​​</a:t>
                      </a:r>
                      <a:endParaRPr lang="en-US" sz="12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extLst>
                  <a:ext uri="{0D108BD9-81ED-4DB2-BD59-A6C34878D82A}">
                    <a16:rowId xmlns:a16="http://schemas.microsoft.com/office/drawing/2014/main" val="1623419565"/>
                  </a:ext>
                </a:extLst>
              </a:tr>
            </a:tbl>
          </a:graphicData>
        </a:graphic>
      </p:graphicFrame>
      <p:sp>
        <p:nvSpPr>
          <p:cNvPr id="3" name="TextBox 2">
            <a:extLst>
              <a:ext uri="{FF2B5EF4-FFF2-40B4-BE49-F238E27FC236}">
                <a16:creationId xmlns:a16="http://schemas.microsoft.com/office/drawing/2014/main" id="{27205C35-7C73-4DC0-D0DB-28D5259F24EA}"/>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sp>
        <p:nvSpPr>
          <p:cNvPr id="2" name="TextBox 1">
            <a:extLst>
              <a:ext uri="{FF2B5EF4-FFF2-40B4-BE49-F238E27FC236}">
                <a16:creationId xmlns:a16="http://schemas.microsoft.com/office/drawing/2014/main" id="{8BDA8F1D-86A6-22F5-095D-7DB89B0DC463}"/>
              </a:ext>
            </a:extLst>
          </p:cNvPr>
          <p:cNvSpPr txBox="1"/>
          <p:nvPr/>
        </p:nvSpPr>
        <p:spPr>
          <a:xfrm>
            <a:off x="1089837" y="2649278"/>
            <a:ext cx="39251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With the installation of the machine new machines, I had to connect the monitors mice and keyboard up to the new computers and check they booted properly, and no more work was required.</a:t>
            </a:r>
            <a:endParaRPr lang="en-US" dirty="0"/>
          </a:p>
        </p:txBody>
      </p:sp>
    </p:spTree>
    <p:extLst>
      <p:ext uri="{BB962C8B-B14F-4D97-AF65-F5344CB8AC3E}">
        <p14:creationId xmlns:p14="http://schemas.microsoft.com/office/powerpoint/2010/main" val="347491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9849A57-984F-B273-95A4-3984063500FD}"/>
              </a:ext>
            </a:extLst>
          </p:cNvPr>
          <p:cNvGraphicFramePr>
            <a:graphicFrameLocks noGrp="1"/>
          </p:cNvGraphicFramePr>
          <p:nvPr>
            <p:ph idx="1"/>
            <p:extLst>
              <p:ext uri="{D42A27DB-BD31-4B8C-83A1-F6EECF244321}">
                <p14:modId xmlns:p14="http://schemas.microsoft.com/office/powerpoint/2010/main" val="442354574"/>
              </p:ext>
            </p:extLst>
          </p:nvPr>
        </p:nvGraphicFramePr>
        <p:xfrm>
          <a:off x="273646" y="463093"/>
          <a:ext cx="11551252" cy="1674716"/>
        </p:xfrm>
        <a:graphic>
          <a:graphicData uri="http://schemas.openxmlformats.org/drawingml/2006/table">
            <a:tbl>
              <a:tblPr firstRow="1" bandRow="1">
                <a:tableStyleId>{5C22544A-7EE6-4342-B048-85BDC9FD1C3A}</a:tableStyleId>
              </a:tblPr>
              <a:tblGrid>
                <a:gridCol w="1337929">
                  <a:extLst>
                    <a:ext uri="{9D8B030D-6E8A-4147-A177-3AD203B41FA5}">
                      <a16:colId xmlns:a16="http://schemas.microsoft.com/office/drawing/2014/main" val="2178736727"/>
                    </a:ext>
                  </a:extLst>
                </a:gridCol>
                <a:gridCol w="1444253">
                  <a:extLst>
                    <a:ext uri="{9D8B030D-6E8A-4147-A177-3AD203B41FA5}">
                      <a16:colId xmlns:a16="http://schemas.microsoft.com/office/drawing/2014/main" val="2703978969"/>
                    </a:ext>
                  </a:extLst>
                </a:gridCol>
                <a:gridCol w="1541720">
                  <a:extLst>
                    <a:ext uri="{9D8B030D-6E8A-4147-A177-3AD203B41FA5}">
                      <a16:colId xmlns:a16="http://schemas.microsoft.com/office/drawing/2014/main" val="1300049136"/>
                    </a:ext>
                  </a:extLst>
                </a:gridCol>
                <a:gridCol w="1621465">
                  <a:extLst>
                    <a:ext uri="{9D8B030D-6E8A-4147-A177-3AD203B41FA5}">
                      <a16:colId xmlns:a16="http://schemas.microsoft.com/office/drawing/2014/main" val="1753230906"/>
                    </a:ext>
                  </a:extLst>
                </a:gridCol>
                <a:gridCol w="1656907">
                  <a:extLst>
                    <a:ext uri="{9D8B030D-6E8A-4147-A177-3AD203B41FA5}">
                      <a16:colId xmlns:a16="http://schemas.microsoft.com/office/drawing/2014/main" val="3122196597"/>
                    </a:ext>
                  </a:extLst>
                </a:gridCol>
                <a:gridCol w="1418410">
                  <a:extLst>
                    <a:ext uri="{9D8B030D-6E8A-4147-A177-3AD203B41FA5}">
                      <a16:colId xmlns:a16="http://schemas.microsoft.com/office/drawing/2014/main" val="84760468"/>
                    </a:ext>
                  </a:extLst>
                </a:gridCol>
                <a:gridCol w="1336646">
                  <a:extLst>
                    <a:ext uri="{9D8B030D-6E8A-4147-A177-3AD203B41FA5}">
                      <a16:colId xmlns:a16="http://schemas.microsoft.com/office/drawing/2014/main" val="3197436412"/>
                    </a:ext>
                  </a:extLst>
                </a:gridCol>
                <a:gridCol w="1193922">
                  <a:extLst>
                    <a:ext uri="{9D8B030D-6E8A-4147-A177-3AD203B41FA5}">
                      <a16:colId xmlns:a16="http://schemas.microsoft.com/office/drawing/2014/main" val="844390627"/>
                    </a:ext>
                  </a:extLst>
                </a:gridCol>
              </a:tblGrid>
              <a:tr h="303116">
                <a:tc>
                  <a:txBody>
                    <a:bodyPr/>
                    <a:lstStyle/>
                    <a:p>
                      <a:pPr algn="l" rtl="0" fontAlgn="base"/>
                      <a:r>
                        <a:rPr lang="en-US" sz="1200" dirty="0">
                          <a:effectLst/>
                        </a:rPr>
                        <a:t>​Job description ​​​​​</a:t>
                      </a:r>
                      <a:endParaRPr lang="en-US" sz="1200" b="1" i="0">
                        <a:solidFill>
                          <a:srgbClr val="FFFFFF"/>
                        </a:solidFill>
                        <a:effectLst/>
                      </a:endParaRPr>
                    </a:p>
                  </a:txBody>
                  <a:tcPr/>
                </a:tc>
                <a:tc>
                  <a:txBody>
                    <a:bodyPr/>
                    <a:lstStyle/>
                    <a:p>
                      <a:pPr algn="ctr" rtl="0" fontAlgn="base"/>
                      <a:r>
                        <a:rPr lang="en-US" sz="1200" dirty="0">
                          <a:effectLst/>
                        </a:rPr>
                        <a:t>​Work required ​​​​​</a:t>
                      </a:r>
                      <a:endParaRPr lang="en-US" sz="1200" b="1" i="0">
                        <a:solidFill>
                          <a:srgbClr val="FFFFFF"/>
                        </a:solidFill>
                        <a:effectLst/>
                      </a:endParaRPr>
                    </a:p>
                  </a:txBody>
                  <a:tcPr/>
                </a:tc>
                <a:tc>
                  <a:txBody>
                    <a:bodyPr/>
                    <a:lstStyle/>
                    <a:p>
                      <a:pPr algn="ctr" rtl="0" fontAlgn="base"/>
                      <a:r>
                        <a:rPr lang="en-US" sz="1200" dirty="0">
                          <a:effectLst/>
                        </a:rPr>
                        <a:t>Expected result ​​​​​</a:t>
                      </a:r>
                      <a:endParaRPr lang="en-US" sz="1200" b="1" i="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r>
                        <a:rPr lang="en-US" sz="1200" u="none" strike="noStrike" dirty="0">
                          <a:effectLst/>
                        </a:rPr>
                        <a:t> </a:t>
                      </a:r>
                      <a:r>
                        <a:rPr lang="en-US" sz="1200" dirty="0">
                          <a:effectLst/>
                        </a:rPr>
                        <a:t>​​</a:t>
                      </a:r>
                      <a:endParaRPr lang="en-US" sz="1200" b="1" i="0">
                        <a:solidFill>
                          <a:srgbClr val="FFFFFF"/>
                        </a:solidFill>
                        <a:effectLst/>
                      </a:endParaRPr>
                    </a:p>
                  </a:txBody>
                  <a:tcPr/>
                </a:tc>
                <a:tc>
                  <a:txBody>
                    <a:bodyPr/>
                    <a:lstStyle/>
                    <a:p>
                      <a:pPr algn="ctr" rtl="0" fontAlgn="base"/>
                      <a:r>
                        <a:rPr lang="en-US" sz="1200" dirty="0">
                          <a:effectLst/>
                        </a:rPr>
                        <a:t>Constraints ​​​​​</a:t>
                      </a:r>
                      <a:endParaRPr lang="en-US" sz="1200" b="1" i="0">
                        <a:solidFill>
                          <a:srgbClr val="FFFFFF"/>
                        </a:solidFill>
                        <a:effectLst/>
                      </a:endParaRPr>
                    </a:p>
                  </a:txBody>
                  <a:tcPr/>
                </a:tc>
                <a:tc>
                  <a:txBody>
                    <a:bodyPr/>
                    <a:lstStyle/>
                    <a:p>
                      <a:pPr algn="ctr" rtl="0" fontAlgn="base"/>
                      <a:r>
                        <a:rPr lang="en-US" sz="1200" dirty="0">
                          <a:effectLst/>
                        </a:rPr>
                        <a:t>​Additional remedy ​​​​​</a:t>
                      </a:r>
                      <a:endParaRPr lang="en-US" sz="1200" b="1" i="0">
                        <a:solidFill>
                          <a:srgbClr val="FFFFFF"/>
                        </a:solidFill>
                        <a:effectLst/>
                      </a:endParaRPr>
                    </a:p>
                  </a:txBody>
                  <a:tcPr/>
                </a:tc>
                <a:tc>
                  <a:txBody>
                    <a:bodyPr/>
                    <a:lstStyle/>
                    <a:p>
                      <a:pPr algn="ctr" rtl="0" fontAlgn="base"/>
                      <a:r>
                        <a:rPr lang="en-US" sz="1200" dirty="0">
                          <a:effectLst/>
                        </a:rPr>
                        <a:t>​Comments ​​​​​</a:t>
                      </a:r>
                      <a:endParaRPr lang="en-US" sz="1200" b="1" i="0">
                        <a:solidFill>
                          <a:srgbClr val="FFFFFF"/>
                        </a:solidFill>
                        <a:effectLst/>
                      </a:endParaRPr>
                    </a:p>
                  </a:txBody>
                  <a:tcPr/>
                </a:tc>
                <a:tc>
                  <a:txBody>
                    <a:bodyPr/>
                    <a:lstStyle/>
                    <a:p>
                      <a:pPr algn="ctr" rtl="0" fontAlgn="base"/>
                      <a:r>
                        <a:rPr lang="en-US" sz="1200" dirty="0">
                          <a:effectLst/>
                        </a:rPr>
                        <a:t>Time require ​​</a:t>
                      </a:r>
                    </a:p>
                  </a:txBody>
                  <a:tcPr/>
                </a:tc>
                <a:extLst>
                  <a:ext uri="{0D108BD9-81ED-4DB2-BD59-A6C34878D82A}">
                    <a16:rowId xmlns:a16="http://schemas.microsoft.com/office/drawing/2014/main" val="1914489934"/>
                  </a:ext>
                </a:extLst>
              </a:tr>
              <a:tr h="947237">
                <a:tc>
                  <a:txBody>
                    <a:bodyPr/>
                    <a:lstStyle/>
                    <a:p>
                      <a:pPr lvl="0" algn="l">
                        <a:buNone/>
                      </a:pPr>
                      <a:r>
                        <a:rPr lang="en-US" sz="1200" b="0" i="0" u="none" strike="noStrike" noProof="0" dirty="0">
                          <a:solidFill>
                            <a:srgbClr val="000000"/>
                          </a:solidFill>
                          <a:effectLst/>
                          <a:latin typeface="Calibri"/>
                        </a:rPr>
                        <a:t>Installing scanner</a:t>
                      </a:r>
                      <a:endParaRPr lang="en-US" dirty="0" err="1"/>
                    </a:p>
                  </a:txBody>
                  <a:tcPr/>
                </a:tc>
                <a:tc>
                  <a:txBody>
                    <a:bodyPr/>
                    <a:lstStyle/>
                    <a:p>
                      <a:pPr algn="l" rtl="0" fontAlgn="base"/>
                      <a:r>
                        <a:rPr lang="en-US" sz="1200" noProof="0" dirty="0">
                          <a:effectLst/>
                        </a:rPr>
                        <a:t>​ I need to add the scanner</a:t>
                      </a:r>
                      <a:r>
                        <a:rPr lang="en-US" sz="1200" b="0" i="0" noProof="0" dirty="0">
                          <a:solidFill>
                            <a:srgbClr val="000000"/>
                          </a:solidFill>
                          <a:effectLst/>
                        </a:rPr>
                        <a:t> to the computer as a peripheral device so it can connect.</a:t>
                      </a:r>
                    </a:p>
                  </a:txBody>
                  <a:tcPr/>
                </a:tc>
                <a:tc>
                  <a:txBody>
                    <a:bodyPr/>
                    <a:lstStyle/>
                    <a:p>
                      <a:pPr algn="l" rtl="0" fontAlgn="base"/>
                      <a:r>
                        <a:rPr lang="en-US" sz="1200" dirty="0">
                          <a:effectLst/>
                        </a:rPr>
                        <a:t>​</a:t>
                      </a:r>
                      <a:r>
                        <a:rPr lang="en-US" sz="1200" b="0" i="0" noProof="0" dirty="0">
                          <a:solidFill>
                            <a:srgbClr val="000000"/>
                          </a:solidFill>
                          <a:effectLst/>
                        </a:rPr>
                        <a:t> I would expect the connection with no problems although there could be some things I might need to change in the settings</a:t>
                      </a:r>
                    </a:p>
                  </a:txBody>
                  <a:tcPr/>
                </a:tc>
                <a:tc>
                  <a:txBody>
                    <a:bodyPr/>
                    <a:lstStyle/>
                    <a:p>
                      <a:pPr algn="l" rtl="0" fontAlgn="base"/>
                      <a:r>
                        <a:rPr lang="en-US" sz="1200" dirty="0">
                          <a:effectLst/>
                        </a:rPr>
                        <a:t>​</a:t>
                      </a:r>
                      <a:r>
                        <a:rPr lang="en-US" sz="1200" b="0" i="0" noProof="0" dirty="0">
                          <a:solidFill>
                            <a:srgbClr val="000000"/>
                          </a:solidFill>
                          <a:effectLst/>
                        </a:rPr>
                        <a:t> the scanner connected to all the computers successfully although some needed some persuasion.</a:t>
                      </a:r>
                    </a:p>
                  </a:txBody>
                  <a:tcPr/>
                </a:tc>
                <a:tc>
                  <a:txBody>
                    <a:bodyPr/>
                    <a:lstStyle/>
                    <a:p>
                      <a:pPr algn="l" rtl="0" fontAlgn="base"/>
                      <a:r>
                        <a:rPr lang="en-US" sz="1400" dirty="0">
                          <a:effectLst/>
                        </a:rPr>
                        <a:t>​</a:t>
                      </a:r>
                      <a:r>
                        <a:rPr lang="en-US" sz="1400" b="0" i="0" noProof="0" dirty="0">
                          <a:solidFill>
                            <a:srgbClr val="000000"/>
                          </a:solidFill>
                          <a:effectLst/>
                        </a:rPr>
                        <a:t> the lack of Internet connection made it harder and without network available had to wire it up using Ethernet.</a:t>
                      </a: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extLst>
                  <a:ext uri="{0D108BD9-81ED-4DB2-BD59-A6C34878D82A}">
                    <a16:rowId xmlns:a16="http://schemas.microsoft.com/office/drawing/2014/main" val="3109469264"/>
                  </a:ext>
                </a:extLst>
              </a:tr>
            </a:tbl>
          </a:graphicData>
        </a:graphic>
      </p:graphicFrame>
      <p:sp>
        <p:nvSpPr>
          <p:cNvPr id="3" name="TextBox 2">
            <a:extLst>
              <a:ext uri="{FF2B5EF4-FFF2-40B4-BE49-F238E27FC236}">
                <a16:creationId xmlns:a16="http://schemas.microsoft.com/office/drawing/2014/main" id="{B6010760-5099-EC61-4599-4432CB508D36}"/>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pic>
        <p:nvPicPr>
          <p:cNvPr id="2" name="Picture 3" descr="Graphical user interface, application&#10;&#10;Description automatically generated">
            <a:extLst>
              <a:ext uri="{FF2B5EF4-FFF2-40B4-BE49-F238E27FC236}">
                <a16:creationId xmlns:a16="http://schemas.microsoft.com/office/drawing/2014/main" id="{BB1D20E8-0F95-D2E3-52D8-1432989C1ED0}"/>
              </a:ext>
            </a:extLst>
          </p:cNvPr>
          <p:cNvPicPr>
            <a:picLocks noChangeAspect="1"/>
          </p:cNvPicPr>
          <p:nvPr/>
        </p:nvPicPr>
        <p:blipFill>
          <a:blip r:embed="rId2"/>
          <a:stretch>
            <a:fillRect/>
          </a:stretch>
        </p:blipFill>
        <p:spPr>
          <a:xfrm>
            <a:off x="6478772" y="2453463"/>
            <a:ext cx="5241850" cy="3944678"/>
          </a:xfrm>
          <a:prstGeom prst="rect">
            <a:avLst/>
          </a:prstGeom>
        </p:spPr>
      </p:pic>
      <p:sp>
        <p:nvSpPr>
          <p:cNvPr id="4" name="TextBox 3">
            <a:extLst>
              <a:ext uri="{FF2B5EF4-FFF2-40B4-BE49-F238E27FC236}">
                <a16:creationId xmlns:a16="http://schemas.microsoft.com/office/drawing/2014/main" id="{6B268EEE-CA38-7377-24DA-CF8DC9BC1135}"/>
              </a:ext>
            </a:extLst>
          </p:cNvPr>
          <p:cNvSpPr txBox="1"/>
          <p:nvPr/>
        </p:nvSpPr>
        <p:spPr>
          <a:xfrm>
            <a:off x="806301" y="2525233"/>
            <a:ext cx="364165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 installed these scanner, to do this I needed to connect the computers and scan it together through a switch and then connect them through the settings in printers and scanners and select the right one it can take a few seconds to connect but then I can scan documents onto the computer.</a:t>
            </a:r>
            <a:endParaRPr lang="en-US" sz="2000" dirty="0"/>
          </a:p>
        </p:txBody>
      </p:sp>
    </p:spTree>
    <p:extLst>
      <p:ext uri="{BB962C8B-B14F-4D97-AF65-F5344CB8AC3E}">
        <p14:creationId xmlns:p14="http://schemas.microsoft.com/office/powerpoint/2010/main" val="33493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9849A57-984F-B273-95A4-3984063500FD}"/>
              </a:ext>
            </a:extLst>
          </p:cNvPr>
          <p:cNvGraphicFramePr>
            <a:graphicFrameLocks noGrp="1"/>
          </p:cNvGraphicFramePr>
          <p:nvPr>
            <p:ph idx="1"/>
            <p:extLst>
              <p:ext uri="{D42A27DB-BD31-4B8C-83A1-F6EECF244321}">
                <p14:modId xmlns:p14="http://schemas.microsoft.com/office/powerpoint/2010/main" val="2406607028"/>
              </p:ext>
            </p:extLst>
          </p:nvPr>
        </p:nvGraphicFramePr>
        <p:xfrm>
          <a:off x="319955" y="458883"/>
          <a:ext cx="11551253" cy="1463040"/>
        </p:xfrm>
        <a:graphic>
          <a:graphicData uri="http://schemas.openxmlformats.org/drawingml/2006/table">
            <a:tbl>
              <a:tblPr firstRow="1" bandRow="1">
                <a:tableStyleId>{5C22544A-7EE6-4342-B048-85BDC9FD1C3A}</a:tableStyleId>
              </a:tblPr>
              <a:tblGrid>
                <a:gridCol w="1694165">
                  <a:extLst>
                    <a:ext uri="{9D8B030D-6E8A-4147-A177-3AD203B41FA5}">
                      <a16:colId xmlns:a16="http://schemas.microsoft.com/office/drawing/2014/main" val="2178736727"/>
                    </a:ext>
                  </a:extLst>
                </a:gridCol>
                <a:gridCol w="1435395">
                  <a:extLst>
                    <a:ext uri="{9D8B030D-6E8A-4147-A177-3AD203B41FA5}">
                      <a16:colId xmlns:a16="http://schemas.microsoft.com/office/drawing/2014/main" val="2703978969"/>
                    </a:ext>
                  </a:extLst>
                </a:gridCol>
                <a:gridCol w="1391336">
                  <a:extLst>
                    <a:ext uri="{9D8B030D-6E8A-4147-A177-3AD203B41FA5}">
                      <a16:colId xmlns:a16="http://schemas.microsoft.com/office/drawing/2014/main" val="1300049136"/>
                    </a:ext>
                  </a:extLst>
                </a:gridCol>
                <a:gridCol w="1825255">
                  <a:extLst>
                    <a:ext uri="{9D8B030D-6E8A-4147-A177-3AD203B41FA5}">
                      <a16:colId xmlns:a16="http://schemas.microsoft.com/office/drawing/2014/main" val="1753230906"/>
                    </a:ext>
                  </a:extLst>
                </a:gridCol>
                <a:gridCol w="1391093">
                  <a:extLst>
                    <a:ext uri="{9D8B030D-6E8A-4147-A177-3AD203B41FA5}">
                      <a16:colId xmlns:a16="http://schemas.microsoft.com/office/drawing/2014/main" val="3122196597"/>
                    </a:ext>
                  </a:extLst>
                </a:gridCol>
                <a:gridCol w="1417674">
                  <a:extLst>
                    <a:ext uri="{9D8B030D-6E8A-4147-A177-3AD203B41FA5}">
                      <a16:colId xmlns:a16="http://schemas.microsoft.com/office/drawing/2014/main" val="84760468"/>
                    </a:ext>
                  </a:extLst>
                </a:gridCol>
                <a:gridCol w="1202413">
                  <a:extLst>
                    <a:ext uri="{9D8B030D-6E8A-4147-A177-3AD203B41FA5}">
                      <a16:colId xmlns:a16="http://schemas.microsoft.com/office/drawing/2014/main" val="3197436412"/>
                    </a:ext>
                  </a:extLst>
                </a:gridCol>
                <a:gridCol w="1193922">
                  <a:extLst>
                    <a:ext uri="{9D8B030D-6E8A-4147-A177-3AD203B41FA5}">
                      <a16:colId xmlns:a16="http://schemas.microsoft.com/office/drawing/2014/main" val="844390627"/>
                    </a:ext>
                  </a:extLst>
                </a:gridCol>
              </a:tblGrid>
              <a:tr h="271541">
                <a:tc>
                  <a:txBody>
                    <a:bodyPr/>
                    <a:lstStyle/>
                    <a:p>
                      <a:pPr algn="l" rtl="0" fontAlgn="base"/>
                      <a:r>
                        <a:rPr lang="en-US" sz="1200" dirty="0">
                          <a:effectLst/>
                        </a:rPr>
                        <a:t>​Job description ​​​​​</a:t>
                      </a:r>
                      <a:endParaRPr lang="en-US" sz="1200" b="1" i="0">
                        <a:solidFill>
                          <a:srgbClr val="FFFFFF"/>
                        </a:solidFill>
                        <a:effectLst/>
                      </a:endParaRPr>
                    </a:p>
                  </a:txBody>
                  <a:tcPr/>
                </a:tc>
                <a:tc>
                  <a:txBody>
                    <a:bodyPr/>
                    <a:lstStyle/>
                    <a:p>
                      <a:pPr algn="ctr" rtl="0" fontAlgn="base"/>
                      <a:r>
                        <a:rPr lang="en-US" sz="1200" dirty="0">
                          <a:effectLst/>
                        </a:rPr>
                        <a:t>​Work required ​​​​​</a:t>
                      </a:r>
                      <a:endParaRPr lang="en-US" sz="1200" b="1" i="0">
                        <a:solidFill>
                          <a:srgbClr val="FFFFFF"/>
                        </a:solidFill>
                        <a:effectLst/>
                      </a:endParaRPr>
                    </a:p>
                  </a:txBody>
                  <a:tcPr/>
                </a:tc>
                <a:tc>
                  <a:txBody>
                    <a:bodyPr/>
                    <a:lstStyle/>
                    <a:p>
                      <a:pPr algn="ctr" rtl="0" fontAlgn="base"/>
                      <a:r>
                        <a:rPr lang="en-US" sz="1200" dirty="0">
                          <a:effectLst/>
                        </a:rPr>
                        <a:t>Expected result ​​​​​</a:t>
                      </a:r>
                      <a:endParaRPr lang="en-US" sz="1200" b="1" i="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r>
                        <a:rPr lang="en-US" sz="1200" u="none" strike="noStrike" dirty="0">
                          <a:effectLst/>
                        </a:rPr>
                        <a:t> </a:t>
                      </a:r>
                      <a:r>
                        <a:rPr lang="en-US" sz="1200" dirty="0">
                          <a:effectLst/>
                        </a:rPr>
                        <a:t>​​</a:t>
                      </a:r>
                      <a:endParaRPr lang="en-US" sz="1200" b="1" i="0">
                        <a:solidFill>
                          <a:srgbClr val="FFFFFF"/>
                        </a:solidFill>
                        <a:effectLst/>
                      </a:endParaRPr>
                    </a:p>
                  </a:txBody>
                  <a:tcPr/>
                </a:tc>
                <a:tc>
                  <a:txBody>
                    <a:bodyPr/>
                    <a:lstStyle/>
                    <a:p>
                      <a:pPr algn="ctr" rtl="0" fontAlgn="base"/>
                      <a:r>
                        <a:rPr lang="en-US" sz="1200" dirty="0">
                          <a:effectLst/>
                        </a:rPr>
                        <a:t>Constraints ​​​​​</a:t>
                      </a:r>
                      <a:endParaRPr lang="en-US" sz="1200" b="1" i="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a:solidFill>
                          <a:srgbClr val="FFFFFF"/>
                        </a:solidFill>
                        <a:effectLst/>
                      </a:endParaRPr>
                    </a:p>
                  </a:txBody>
                  <a:tcPr/>
                </a:tc>
                <a:tc>
                  <a:txBody>
                    <a:bodyPr/>
                    <a:lstStyle/>
                    <a:p>
                      <a:pPr algn="ctr" rtl="0" fontAlgn="base"/>
                      <a:r>
                        <a:rPr lang="en-US" sz="1200" dirty="0">
                          <a:effectLst/>
                        </a:rPr>
                        <a:t>Time require ​​</a:t>
                      </a:r>
                    </a:p>
                  </a:txBody>
                  <a:tcPr/>
                </a:tc>
                <a:extLst>
                  <a:ext uri="{0D108BD9-81ED-4DB2-BD59-A6C34878D82A}">
                    <a16:rowId xmlns:a16="http://schemas.microsoft.com/office/drawing/2014/main" val="1914489934"/>
                  </a:ext>
                </a:extLst>
              </a:tr>
              <a:tr h="947237">
                <a:tc>
                  <a:txBody>
                    <a:bodyPr/>
                    <a:lstStyle/>
                    <a:p>
                      <a:pPr algn="l" rtl="0" fontAlgn="base"/>
                      <a:r>
                        <a:rPr lang="en-US" sz="1400" noProof="0" dirty="0">
                          <a:effectLst/>
                        </a:rPr>
                        <a:t>Removing bloatware and customization to software.</a:t>
                      </a:r>
                    </a:p>
                    <a:p>
                      <a:pPr algn="l" rtl="0" fontAlgn="base"/>
                      <a:r>
                        <a:rPr lang="en-US" sz="1400" u="none" strike="noStrike" dirty="0">
                          <a:effectLst/>
                        </a:rPr>
                        <a:t> </a:t>
                      </a:r>
                      <a:r>
                        <a:rPr lang="en-US" sz="1400" dirty="0">
                          <a:effectLst/>
                        </a:rPr>
                        <a:t>​​</a:t>
                      </a:r>
                      <a:endParaRPr lang="en-US" sz="1400" b="0" i="0" dirty="0">
                        <a:solidFill>
                          <a:srgbClr val="000000"/>
                        </a:solidFill>
                        <a:effectLst/>
                      </a:endParaRPr>
                    </a:p>
                  </a:txBody>
                  <a:tcPr/>
                </a:tc>
                <a:tc>
                  <a:txBody>
                    <a:bodyPr/>
                    <a:lstStyle/>
                    <a:p>
                      <a:pPr algn="l" rtl="0" fontAlgn="base"/>
                      <a:r>
                        <a:rPr lang="en-US" sz="1200" dirty="0">
                          <a:effectLst/>
                        </a:rPr>
                        <a:t>​​</a:t>
                      </a:r>
                      <a:r>
                        <a:rPr lang="en-US" sz="1200" b="0" i="0" noProof="0" dirty="0">
                          <a:solidFill>
                            <a:srgbClr val="000000"/>
                          </a:solidFill>
                          <a:effectLst/>
                        </a:rPr>
                        <a:t> using Ms. config to remove bloatware and customize the software like shortcuts.</a:t>
                      </a:r>
                    </a:p>
                  </a:txBody>
                  <a:tcPr/>
                </a:tc>
                <a:tc>
                  <a:txBody>
                    <a:bodyPr/>
                    <a:lstStyle/>
                    <a:p>
                      <a:pPr algn="l" rtl="0" fontAlgn="base"/>
                      <a:r>
                        <a:rPr lang="en-US" sz="1200" dirty="0">
                          <a:effectLst/>
                        </a:rPr>
                        <a:t>​</a:t>
                      </a:r>
                      <a:r>
                        <a:rPr lang="en-US" sz="1200" b="0" i="0" noProof="0" dirty="0">
                          <a:solidFill>
                            <a:srgbClr val="000000"/>
                          </a:solidFill>
                          <a:effectLst/>
                        </a:rPr>
                        <a:t> successfully removed bloatware and useful shortcuts for the employees.</a:t>
                      </a:r>
                    </a:p>
                  </a:txBody>
                  <a:tcPr/>
                </a:tc>
                <a:tc>
                  <a:txBody>
                    <a:bodyPr/>
                    <a:lstStyle/>
                    <a:p>
                      <a:pPr algn="l" rtl="0" fontAlgn="base"/>
                      <a:r>
                        <a:rPr lang="en-US" sz="1200" dirty="0">
                          <a:effectLst/>
                        </a:rPr>
                        <a:t>​</a:t>
                      </a:r>
                      <a:r>
                        <a:rPr lang="en-US" sz="1200" b="0" i="0" noProof="0" dirty="0">
                          <a:solidFill>
                            <a:srgbClr val="000000"/>
                          </a:solidFill>
                          <a:effectLst/>
                        </a:rPr>
                        <a:t> I was able to Add all the necessary software's that are used to the taskbar. and I removed all the blood away from the system.</a:t>
                      </a:r>
                    </a:p>
                  </a:txBody>
                  <a:tcPr/>
                </a:tc>
                <a:tc>
                  <a:txBody>
                    <a:bodyPr/>
                    <a:lstStyle/>
                    <a:p>
                      <a:pPr algn="l" rtl="0" fontAlgn="base"/>
                      <a:r>
                        <a:rPr lang="en-US" sz="1400" dirty="0">
                          <a:effectLst/>
                        </a:rPr>
                        <a:t>​​</a:t>
                      </a:r>
                      <a:r>
                        <a:rPr lang="en-US" sz="1400" b="0" i="0" noProof="0" dirty="0">
                          <a:solidFill>
                            <a:srgbClr val="000000"/>
                          </a:solidFill>
                          <a:effectLst/>
                        </a:rPr>
                        <a:t> </a:t>
                      </a:r>
                      <a:r>
                        <a:rPr lang="en-US" sz="1100" b="0" i="0" noProof="0" dirty="0">
                          <a:solidFill>
                            <a:srgbClr val="000000"/>
                          </a:solidFill>
                          <a:effectLst/>
                        </a:rPr>
                        <a:t>it can take a while for the system to remove all the bloatware, so I had to leave this for quite a while.</a:t>
                      </a:r>
                      <a:endParaRPr lang="en-US" sz="11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extLst>
                  <a:ext uri="{0D108BD9-81ED-4DB2-BD59-A6C34878D82A}">
                    <a16:rowId xmlns:a16="http://schemas.microsoft.com/office/drawing/2014/main" val="3109469264"/>
                  </a:ext>
                </a:extLst>
              </a:tr>
            </a:tbl>
          </a:graphicData>
        </a:graphic>
      </p:graphicFrame>
      <p:sp>
        <p:nvSpPr>
          <p:cNvPr id="3" name="TextBox 2">
            <a:extLst>
              <a:ext uri="{FF2B5EF4-FFF2-40B4-BE49-F238E27FC236}">
                <a16:creationId xmlns:a16="http://schemas.microsoft.com/office/drawing/2014/main" id="{BF4C4F9A-73FA-0E55-B3EC-3F3F74241012}"/>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dirty="0">
                <a:latin typeface="Century Gothic"/>
                <a:cs typeface="Calibri"/>
              </a:rPr>
              <a:t>ACTION PLAN job</a:t>
            </a:r>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9DACFD5B-F39A-8AA6-5D93-90D44E10FB6C}"/>
              </a:ext>
            </a:extLst>
          </p:cNvPr>
          <p:cNvPicPr>
            <a:picLocks noChangeAspect="1"/>
          </p:cNvPicPr>
          <p:nvPr/>
        </p:nvPicPr>
        <p:blipFill>
          <a:blip r:embed="rId2"/>
          <a:stretch>
            <a:fillRect/>
          </a:stretch>
        </p:blipFill>
        <p:spPr>
          <a:xfrm>
            <a:off x="8852652" y="2175394"/>
            <a:ext cx="2815730" cy="1547516"/>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4B0F057-98CE-2F09-F4E7-C5ED128D61FA}"/>
              </a:ext>
            </a:extLst>
          </p:cNvPr>
          <p:cNvPicPr>
            <a:picLocks noChangeAspect="1"/>
          </p:cNvPicPr>
          <p:nvPr/>
        </p:nvPicPr>
        <p:blipFill>
          <a:blip r:embed="rId3"/>
          <a:stretch>
            <a:fillRect/>
          </a:stretch>
        </p:blipFill>
        <p:spPr>
          <a:xfrm>
            <a:off x="9098875" y="4087437"/>
            <a:ext cx="2061189" cy="2475111"/>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076924D0-0BD2-6167-4F08-A90C5C2488B5}"/>
              </a:ext>
            </a:extLst>
          </p:cNvPr>
          <p:cNvPicPr>
            <a:picLocks noChangeAspect="1"/>
          </p:cNvPicPr>
          <p:nvPr/>
        </p:nvPicPr>
        <p:blipFill>
          <a:blip r:embed="rId4"/>
          <a:stretch>
            <a:fillRect/>
          </a:stretch>
        </p:blipFill>
        <p:spPr>
          <a:xfrm>
            <a:off x="276446" y="3375675"/>
            <a:ext cx="5020338" cy="3331858"/>
          </a:xfrm>
          <a:prstGeom prst="rect">
            <a:avLst/>
          </a:prstGeom>
        </p:spPr>
      </p:pic>
      <p:sp>
        <p:nvSpPr>
          <p:cNvPr id="9" name="TextBox 8">
            <a:extLst>
              <a:ext uri="{FF2B5EF4-FFF2-40B4-BE49-F238E27FC236}">
                <a16:creationId xmlns:a16="http://schemas.microsoft.com/office/drawing/2014/main" id="{78DD8108-7CD8-4899-2454-E8000AE978ED}"/>
              </a:ext>
            </a:extLst>
          </p:cNvPr>
          <p:cNvSpPr txBox="1"/>
          <p:nvPr/>
        </p:nvSpPr>
        <p:spPr>
          <a:xfrm>
            <a:off x="930348" y="2179674"/>
            <a:ext cx="35264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E8EAED"/>
                </a:solidFill>
                <a:ea typeface="+mn-lt"/>
                <a:cs typeface="+mn-lt"/>
              </a:rPr>
              <a:t>If you press windows R and then type in </a:t>
            </a:r>
            <a:r>
              <a:rPr lang="en-US" sz="1600" b="1" dirty="0" err="1">
                <a:solidFill>
                  <a:srgbClr val="E8EAED"/>
                </a:solidFill>
                <a:ea typeface="+mn-lt"/>
                <a:cs typeface="+mn-lt"/>
              </a:rPr>
              <a:t>MSConfig</a:t>
            </a:r>
            <a:r>
              <a:rPr lang="en-US" sz="1600" b="1" dirty="0">
                <a:solidFill>
                  <a:srgbClr val="FFFFFF"/>
                </a:solidFill>
                <a:ea typeface="+mn-lt"/>
                <a:cs typeface="+mn-lt"/>
              </a:rPr>
              <a:t> you'll open a useful tool for prevent blow away from your drive.</a:t>
            </a:r>
            <a:endParaRPr lang="en-US" sz="1600" b="1" dirty="0" err="1"/>
          </a:p>
        </p:txBody>
      </p:sp>
      <p:sp>
        <p:nvSpPr>
          <p:cNvPr id="2" name="TextBox 1">
            <a:extLst>
              <a:ext uri="{FF2B5EF4-FFF2-40B4-BE49-F238E27FC236}">
                <a16:creationId xmlns:a16="http://schemas.microsoft.com/office/drawing/2014/main" id="{A5C717C7-61AF-5EC3-02FC-EFD5A26A59A6}"/>
              </a:ext>
            </a:extLst>
          </p:cNvPr>
          <p:cNvSpPr txBox="1"/>
          <p:nvPr/>
        </p:nvSpPr>
        <p:spPr>
          <a:xfrm>
            <a:off x="6140302" y="2950535"/>
            <a:ext cx="24720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Here I added all the necessary software's that the employees using to the taskbar,</a:t>
            </a:r>
          </a:p>
          <a:p>
            <a:r>
              <a:rPr lang="en-US" dirty="0">
                <a:cs typeface="Calibri"/>
              </a:rPr>
              <a:t>this allows for quicker access to the software the employees are using.</a:t>
            </a:r>
          </a:p>
        </p:txBody>
      </p:sp>
    </p:spTree>
    <p:extLst>
      <p:ext uri="{BB962C8B-B14F-4D97-AF65-F5344CB8AC3E}">
        <p14:creationId xmlns:p14="http://schemas.microsoft.com/office/powerpoint/2010/main" val="316777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ED181066-067F-912F-4071-D02455E2B8C8}"/>
              </a:ext>
            </a:extLst>
          </p:cNvPr>
          <p:cNvPicPr>
            <a:picLocks noChangeAspect="1"/>
          </p:cNvPicPr>
          <p:nvPr/>
        </p:nvPicPr>
        <p:blipFill>
          <a:blip r:embed="rId2"/>
          <a:stretch>
            <a:fillRect/>
          </a:stretch>
        </p:blipFill>
        <p:spPr>
          <a:xfrm>
            <a:off x="8824886" y="250546"/>
            <a:ext cx="2743200" cy="2071183"/>
          </a:xfrm>
          <a:prstGeom prst="rect">
            <a:avLst/>
          </a:prstGeom>
        </p:spPr>
      </p:pic>
      <p:pic>
        <p:nvPicPr>
          <p:cNvPr id="3" name="Picture 4" descr="Graphical user interface, text&#10;&#10;Description automatically generated">
            <a:extLst>
              <a:ext uri="{FF2B5EF4-FFF2-40B4-BE49-F238E27FC236}">
                <a16:creationId xmlns:a16="http://schemas.microsoft.com/office/drawing/2014/main" id="{2D9DFEC9-0C7C-69AD-C46C-9C6C4E78FC98}"/>
              </a:ext>
            </a:extLst>
          </p:cNvPr>
          <p:cNvPicPr>
            <a:picLocks noChangeAspect="1"/>
          </p:cNvPicPr>
          <p:nvPr/>
        </p:nvPicPr>
        <p:blipFill>
          <a:blip r:embed="rId3"/>
          <a:stretch>
            <a:fillRect/>
          </a:stretch>
        </p:blipFill>
        <p:spPr>
          <a:xfrm>
            <a:off x="8824887" y="2504713"/>
            <a:ext cx="2743200" cy="2067491"/>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C4EC63F1-D75E-ACBB-54B5-11EEFAA28399}"/>
              </a:ext>
            </a:extLst>
          </p:cNvPr>
          <p:cNvPicPr>
            <a:picLocks noChangeAspect="1"/>
          </p:cNvPicPr>
          <p:nvPr/>
        </p:nvPicPr>
        <p:blipFill>
          <a:blip r:embed="rId4"/>
          <a:stretch>
            <a:fillRect/>
          </a:stretch>
        </p:blipFill>
        <p:spPr>
          <a:xfrm>
            <a:off x="8824885" y="4693812"/>
            <a:ext cx="2743200" cy="2076056"/>
          </a:xfrm>
          <a:prstGeom prst="rect">
            <a:avLst/>
          </a:prstGeom>
        </p:spPr>
      </p:pic>
      <p:sp>
        <p:nvSpPr>
          <p:cNvPr id="6" name="TextBox 5">
            <a:extLst>
              <a:ext uri="{FF2B5EF4-FFF2-40B4-BE49-F238E27FC236}">
                <a16:creationId xmlns:a16="http://schemas.microsoft.com/office/drawing/2014/main" id="{8306EFEE-C545-D263-7050-3114CD271D47}"/>
              </a:ext>
            </a:extLst>
          </p:cNvPr>
          <p:cNvSpPr txBox="1"/>
          <p:nvPr/>
        </p:nvSpPr>
        <p:spPr>
          <a:xfrm>
            <a:off x="426869" y="422169"/>
            <a:ext cx="7769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Installing windows </a:t>
            </a:r>
            <a:endParaRPr lang="en-US" sz="2400" b="1" dirty="0"/>
          </a:p>
        </p:txBody>
      </p:sp>
      <p:sp>
        <p:nvSpPr>
          <p:cNvPr id="4" name="TextBox 3">
            <a:extLst>
              <a:ext uri="{FF2B5EF4-FFF2-40B4-BE49-F238E27FC236}">
                <a16:creationId xmlns:a16="http://schemas.microsoft.com/office/drawing/2014/main" id="{CD305EB3-70D6-0948-FA94-1CCBDAE4F9EF}"/>
              </a:ext>
            </a:extLst>
          </p:cNvPr>
          <p:cNvSpPr txBox="1"/>
          <p:nvPr/>
        </p:nvSpPr>
        <p:spPr>
          <a:xfrm>
            <a:off x="580874" y="1662830"/>
            <a:ext cx="39640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 Installing some of the older systems were still on Windows 7 so I had to update the OS.</a:t>
            </a:r>
          </a:p>
          <a:p>
            <a:endParaRPr lang="en-US" dirty="0">
              <a:cs typeface="Calibri"/>
            </a:endParaRPr>
          </a:p>
          <a:p>
            <a:endParaRPr lang="en-US" dirty="0">
              <a:cs typeface="Calibri"/>
            </a:endParaRPr>
          </a:p>
        </p:txBody>
      </p:sp>
      <p:pic>
        <p:nvPicPr>
          <p:cNvPr id="7" name="Picture 7" descr="Graphical user interface&#10;&#10;Description automatically generated">
            <a:extLst>
              <a:ext uri="{FF2B5EF4-FFF2-40B4-BE49-F238E27FC236}">
                <a16:creationId xmlns:a16="http://schemas.microsoft.com/office/drawing/2014/main" id="{BBBD5B53-9F17-DBA4-8497-B33C5AF3316F}"/>
              </a:ext>
            </a:extLst>
          </p:cNvPr>
          <p:cNvPicPr>
            <a:picLocks noChangeAspect="1"/>
          </p:cNvPicPr>
          <p:nvPr/>
        </p:nvPicPr>
        <p:blipFill>
          <a:blip r:embed="rId5"/>
          <a:stretch>
            <a:fillRect/>
          </a:stretch>
        </p:blipFill>
        <p:spPr>
          <a:xfrm>
            <a:off x="4987479" y="1253556"/>
            <a:ext cx="3319130" cy="2344702"/>
          </a:xfrm>
          <a:prstGeom prst="rect">
            <a:avLst/>
          </a:prstGeom>
        </p:spPr>
      </p:pic>
      <p:pic>
        <p:nvPicPr>
          <p:cNvPr id="8" name="Picture 8">
            <a:extLst>
              <a:ext uri="{FF2B5EF4-FFF2-40B4-BE49-F238E27FC236}">
                <a16:creationId xmlns:a16="http://schemas.microsoft.com/office/drawing/2014/main" id="{B7712184-A0FC-90EE-D433-48444BF1F812}"/>
              </a:ext>
            </a:extLst>
          </p:cNvPr>
          <p:cNvPicPr>
            <a:picLocks noChangeAspect="1"/>
          </p:cNvPicPr>
          <p:nvPr/>
        </p:nvPicPr>
        <p:blipFill>
          <a:blip r:embed="rId6"/>
          <a:stretch>
            <a:fillRect/>
          </a:stretch>
        </p:blipFill>
        <p:spPr>
          <a:xfrm>
            <a:off x="4990214" y="3711870"/>
            <a:ext cx="3310269" cy="1853166"/>
          </a:xfrm>
          <a:prstGeom prst="rect">
            <a:avLst/>
          </a:prstGeom>
        </p:spPr>
      </p:pic>
      <p:sp>
        <p:nvSpPr>
          <p:cNvPr id="10" name="TextBox 9">
            <a:extLst>
              <a:ext uri="{FF2B5EF4-FFF2-40B4-BE49-F238E27FC236}">
                <a16:creationId xmlns:a16="http://schemas.microsoft.com/office/drawing/2014/main" id="{D8A96FB3-0E84-4DEA-44D3-4A85F80A32F5}"/>
              </a:ext>
            </a:extLst>
          </p:cNvPr>
          <p:cNvSpPr txBox="1"/>
          <p:nvPr/>
        </p:nvSpPr>
        <p:spPr>
          <a:xfrm>
            <a:off x="5059325" y="5830185"/>
            <a:ext cx="3322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7"/>
              </a:rPr>
              <a:t>link1</a:t>
            </a:r>
            <a:r>
              <a:rPr lang="en-US" dirty="0">
                <a:cs typeface="Calibri"/>
              </a:rPr>
              <a:t>   </a:t>
            </a:r>
            <a:r>
              <a:rPr lang="en-US" dirty="0">
                <a:cs typeface="Calibri"/>
                <a:hlinkClick r:id="rId8"/>
              </a:rPr>
              <a:t>link2</a:t>
            </a:r>
            <a:endParaRPr lang="en-US"/>
          </a:p>
        </p:txBody>
      </p:sp>
    </p:spTree>
    <p:extLst>
      <p:ext uri="{BB962C8B-B14F-4D97-AF65-F5344CB8AC3E}">
        <p14:creationId xmlns:p14="http://schemas.microsoft.com/office/powerpoint/2010/main" val="320869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70ACBB8-AFB0-216E-16B9-9942EC636E6A}"/>
              </a:ext>
            </a:extLst>
          </p:cNvPr>
          <p:cNvGraphicFramePr>
            <a:graphicFrameLocks noGrp="1"/>
          </p:cNvGraphicFramePr>
          <p:nvPr>
            <p:ph idx="1"/>
            <p:extLst>
              <p:ext uri="{D42A27DB-BD31-4B8C-83A1-F6EECF244321}">
                <p14:modId xmlns:p14="http://schemas.microsoft.com/office/powerpoint/2010/main" val="2200004110"/>
              </p:ext>
            </p:extLst>
          </p:nvPr>
        </p:nvGraphicFramePr>
        <p:xfrm>
          <a:off x="239330" y="711089"/>
          <a:ext cx="11812023" cy="5307180"/>
        </p:xfrm>
        <a:graphic>
          <a:graphicData uri="http://schemas.openxmlformats.org/drawingml/2006/table">
            <a:tbl>
              <a:tblPr firstRow="1" bandRow="1">
                <a:tableStyleId>{5C22544A-7EE6-4342-B048-85BDC9FD1C3A}</a:tableStyleId>
              </a:tblPr>
              <a:tblGrid>
                <a:gridCol w="537441">
                  <a:extLst>
                    <a:ext uri="{9D8B030D-6E8A-4147-A177-3AD203B41FA5}">
                      <a16:colId xmlns:a16="http://schemas.microsoft.com/office/drawing/2014/main" val="2785452793"/>
                    </a:ext>
                  </a:extLst>
                </a:gridCol>
                <a:gridCol w="1450445">
                  <a:extLst>
                    <a:ext uri="{9D8B030D-6E8A-4147-A177-3AD203B41FA5}">
                      <a16:colId xmlns:a16="http://schemas.microsoft.com/office/drawing/2014/main" val="609224260"/>
                    </a:ext>
                  </a:extLst>
                </a:gridCol>
                <a:gridCol w="3846272">
                  <a:extLst>
                    <a:ext uri="{9D8B030D-6E8A-4147-A177-3AD203B41FA5}">
                      <a16:colId xmlns:a16="http://schemas.microsoft.com/office/drawing/2014/main" val="3539127354"/>
                    </a:ext>
                  </a:extLst>
                </a:gridCol>
                <a:gridCol w="3092302">
                  <a:extLst>
                    <a:ext uri="{9D8B030D-6E8A-4147-A177-3AD203B41FA5}">
                      <a16:colId xmlns:a16="http://schemas.microsoft.com/office/drawing/2014/main" val="692654701"/>
                    </a:ext>
                  </a:extLst>
                </a:gridCol>
                <a:gridCol w="2885563">
                  <a:extLst>
                    <a:ext uri="{9D8B030D-6E8A-4147-A177-3AD203B41FA5}">
                      <a16:colId xmlns:a16="http://schemas.microsoft.com/office/drawing/2014/main" val="2887229234"/>
                    </a:ext>
                  </a:extLst>
                </a:gridCol>
              </a:tblGrid>
              <a:tr h="334690">
                <a:tc>
                  <a:txBody>
                    <a:bodyPr/>
                    <a:lstStyle/>
                    <a:p>
                      <a:pPr algn="l" rtl="0" fontAlgn="base"/>
                      <a:r>
                        <a:rPr lang="en-US" sz="1600" dirty="0">
                          <a:effectLst/>
                        </a:rPr>
                        <a:t>Test</a:t>
                      </a:r>
                      <a:endParaRPr lang="en-US" sz="1600" b="1" i="0" dirty="0">
                        <a:solidFill>
                          <a:srgbClr val="FFFFFF"/>
                        </a:solidFill>
                        <a:effectLst/>
                      </a:endParaRPr>
                    </a:p>
                  </a:txBody>
                  <a:tcPr/>
                </a:tc>
                <a:tc>
                  <a:txBody>
                    <a:bodyPr/>
                    <a:lstStyle/>
                    <a:p>
                      <a:pPr algn="l" rtl="0" fontAlgn="base"/>
                      <a:r>
                        <a:rPr lang="en-US" sz="1600" dirty="0">
                          <a:effectLst/>
                        </a:rPr>
                        <a:t>Item to test​</a:t>
                      </a:r>
                      <a:endParaRPr lang="en-US" sz="1600" b="1" i="0">
                        <a:solidFill>
                          <a:srgbClr val="FFFFFF"/>
                        </a:solidFill>
                        <a:effectLst/>
                      </a:endParaRPr>
                    </a:p>
                  </a:txBody>
                  <a:tcPr/>
                </a:tc>
                <a:tc>
                  <a:txBody>
                    <a:bodyPr/>
                    <a:lstStyle/>
                    <a:p>
                      <a:pPr algn="l" rtl="0" fontAlgn="base"/>
                      <a:r>
                        <a:rPr lang="en-US" sz="1600" dirty="0">
                          <a:effectLst/>
                        </a:rPr>
                        <a:t>How to test​</a:t>
                      </a:r>
                      <a:endParaRPr lang="en-US" sz="1600" b="1" i="0">
                        <a:solidFill>
                          <a:srgbClr val="FFFFFF"/>
                        </a:solidFill>
                        <a:effectLst/>
                      </a:endParaRPr>
                    </a:p>
                  </a:txBody>
                  <a:tcPr/>
                </a:tc>
                <a:tc>
                  <a:txBody>
                    <a:bodyPr/>
                    <a:lstStyle/>
                    <a:p>
                      <a:pPr algn="l" rtl="0" fontAlgn="base"/>
                      <a:r>
                        <a:rPr lang="en-US" sz="1600" u="none" strike="noStrike" dirty="0">
                          <a:effectLst/>
                        </a:rPr>
                        <a:t>Expected outcome</a:t>
                      </a:r>
                      <a:r>
                        <a:rPr lang="en-US" sz="1600" dirty="0">
                          <a:effectLst/>
                        </a:rPr>
                        <a:t>​</a:t>
                      </a:r>
                      <a:endParaRPr lang="en-US" sz="1600" b="1" i="0">
                        <a:solidFill>
                          <a:srgbClr val="FFFFFF"/>
                        </a:solidFill>
                        <a:effectLst/>
                      </a:endParaRPr>
                    </a:p>
                  </a:txBody>
                  <a:tcPr/>
                </a:tc>
                <a:tc>
                  <a:txBody>
                    <a:bodyPr/>
                    <a:lstStyle/>
                    <a:p>
                      <a:pPr algn="l" rtl="0" fontAlgn="base"/>
                      <a:r>
                        <a:rPr lang="en-US" sz="1600" u="none" strike="noStrike" dirty="0">
                          <a:effectLst/>
                        </a:rPr>
                        <a:t>Actual outcome</a:t>
                      </a:r>
                      <a:r>
                        <a:rPr lang="en-US" sz="1600" dirty="0">
                          <a:effectLst/>
                        </a:rPr>
                        <a:t>​</a:t>
                      </a:r>
                      <a:endParaRPr lang="en-US" sz="1600" b="1" i="0">
                        <a:solidFill>
                          <a:srgbClr val="FFFFFF"/>
                        </a:solidFill>
                        <a:effectLst/>
                      </a:endParaRPr>
                    </a:p>
                  </a:txBody>
                  <a:tcPr/>
                </a:tc>
                <a:extLst>
                  <a:ext uri="{0D108BD9-81ED-4DB2-BD59-A6C34878D82A}">
                    <a16:rowId xmlns:a16="http://schemas.microsoft.com/office/drawing/2014/main" val="3121188147"/>
                  </a:ext>
                </a:extLst>
              </a:tr>
              <a:tr h="410469">
                <a:tc>
                  <a:txBody>
                    <a:bodyPr/>
                    <a:lstStyle/>
                    <a:p>
                      <a:pPr algn="l" rtl="0" fontAlgn="base"/>
                      <a:r>
                        <a:rPr lang="en-US" sz="1400" dirty="0">
                          <a:effectLst/>
                        </a:rPr>
                        <a:t>1​</a:t>
                      </a:r>
                      <a:endParaRPr lang="en-US" sz="1400" b="0" i="0">
                        <a:solidFill>
                          <a:srgbClr val="000000"/>
                        </a:solidFill>
                        <a:effectLst/>
                      </a:endParaRPr>
                    </a:p>
                  </a:txBody>
                  <a:tcPr/>
                </a:tc>
                <a:tc>
                  <a:txBody>
                    <a:bodyPr/>
                    <a:lstStyle/>
                    <a:p>
                      <a:pPr algn="l" rtl="0" fontAlgn="base"/>
                      <a:r>
                        <a:rPr lang="en-GB" sz="1400" dirty="0">
                          <a:effectLst/>
                        </a:rPr>
                        <a:t>CEO's computer​</a:t>
                      </a:r>
                      <a:endParaRPr lang="en-GB" sz="1400" b="0" i="0">
                        <a:solidFill>
                          <a:srgbClr val="000000"/>
                        </a:solidFill>
                        <a:effectLst/>
                      </a:endParaRPr>
                    </a:p>
                  </a:txBody>
                  <a:tcPr/>
                </a:tc>
                <a:tc>
                  <a:txBody>
                    <a:bodyPr/>
                    <a:lstStyle/>
                    <a:p>
                      <a:pPr algn="l" rtl="0" fontAlgn="base"/>
                      <a:r>
                        <a:rPr lang="en-GB" sz="1400" dirty="0">
                          <a:effectLst/>
                        </a:rPr>
                        <a:t>Check the installation is correct, and it works​.</a:t>
                      </a:r>
                      <a:endParaRPr lang="en-GB" sz="1400" b="0" i="0" dirty="0">
                        <a:solidFill>
                          <a:srgbClr val="000000"/>
                        </a:solidFill>
                        <a:effectLst/>
                      </a:endParaRPr>
                    </a:p>
                  </a:txBody>
                  <a:tcPr/>
                </a:tc>
                <a:tc>
                  <a:txBody>
                    <a:bodyPr/>
                    <a:lstStyle/>
                    <a:p>
                      <a:pPr algn="l" rtl="0" fontAlgn="base"/>
                      <a:r>
                        <a:rPr lang="en-GB" sz="1400" dirty="0">
                          <a:effectLst/>
                        </a:rPr>
                        <a:t>I wouldn't expect any problems of this​.</a:t>
                      </a:r>
                      <a:endParaRPr lang="en-GB" sz="1400" b="0" i="0" dirty="0">
                        <a:solidFill>
                          <a:srgbClr val="000000"/>
                        </a:solidFill>
                        <a:effectLst/>
                      </a:endParaRPr>
                    </a:p>
                  </a:txBody>
                  <a:tcPr/>
                </a:tc>
                <a:tc>
                  <a:txBody>
                    <a:bodyPr/>
                    <a:lstStyle/>
                    <a:p>
                      <a:pPr algn="l" rtl="0" fontAlgn="auto"/>
                      <a:r>
                        <a:rPr lang="en-US" sz="1600" dirty="0">
                          <a:effectLst/>
                        </a:rPr>
                        <a:t>​</a:t>
                      </a:r>
                      <a:r>
                        <a:rPr lang="en-US" sz="1100" b="0" i="0" noProof="0" dirty="0">
                          <a:solidFill>
                            <a:srgbClr val="000000"/>
                          </a:solidFill>
                          <a:effectLst/>
                          <a:latin typeface="Century Gothic"/>
                        </a:rPr>
                        <a:t>CEO's computer was successfully installed.</a:t>
                      </a:r>
                    </a:p>
                  </a:txBody>
                  <a:tcPr/>
                </a:tc>
                <a:extLst>
                  <a:ext uri="{0D108BD9-81ED-4DB2-BD59-A6C34878D82A}">
                    <a16:rowId xmlns:a16="http://schemas.microsoft.com/office/drawing/2014/main" val="3055174799"/>
                  </a:ext>
                </a:extLst>
              </a:tr>
              <a:tr h="732530">
                <a:tc>
                  <a:txBody>
                    <a:bodyPr/>
                    <a:lstStyle/>
                    <a:p>
                      <a:pPr algn="l" rtl="0" fontAlgn="base"/>
                      <a:r>
                        <a:rPr lang="en-US" sz="1400" dirty="0">
                          <a:effectLst/>
                        </a:rPr>
                        <a:t>2​</a:t>
                      </a:r>
                      <a:endParaRPr lang="en-US" sz="1400" b="0" i="0">
                        <a:solidFill>
                          <a:srgbClr val="000000"/>
                        </a:solidFill>
                        <a:effectLst/>
                      </a:endParaRPr>
                    </a:p>
                  </a:txBody>
                  <a:tcPr/>
                </a:tc>
                <a:tc>
                  <a:txBody>
                    <a:bodyPr/>
                    <a:lstStyle/>
                    <a:p>
                      <a:pPr algn="l" rtl="0" fontAlgn="base"/>
                      <a:r>
                        <a:rPr lang="en-GB" sz="1400" dirty="0">
                          <a:effectLst/>
                        </a:rPr>
                        <a:t>The CEO's old SSD drive​</a:t>
                      </a:r>
                      <a:endParaRPr lang="en-GB" sz="1400" b="0" i="0">
                        <a:solidFill>
                          <a:srgbClr val="000000"/>
                        </a:solidFill>
                        <a:effectLst/>
                      </a:endParaRPr>
                    </a:p>
                  </a:txBody>
                  <a:tcPr/>
                </a:tc>
                <a:tc>
                  <a:txBody>
                    <a:bodyPr/>
                    <a:lstStyle/>
                    <a:p>
                      <a:pPr algn="l" rtl="0" fontAlgn="base"/>
                      <a:r>
                        <a:rPr lang="en-GB" sz="1400" dirty="0">
                          <a:effectLst/>
                        </a:rPr>
                        <a:t>Check for signs of damage or bad Connexions​</a:t>
                      </a:r>
                      <a:endParaRPr lang="en-GB" sz="1400" b="0" i="0">
                        <a:solidFill>
                          <a:srgbClr val="000000"/>
                        </a:solidFill>
                        <a:effectLst/>
                      </a:endParaRPr>
                    </a:p>
                  </a:txBody>
                  <a:tcPr/>
                </a:tc>
                <a:tc>
                  <a:txBody>
                    <a:bodyPr/>
                    <a:lstStyle/>
                    <a:p>
                      <a:pPr algn="l" rtl="0" fontAlgn="base"/>
                      <a:r>
                        <a:rPr lang="en-GB" sz="1400" dirty="0">
                          <a:effectLst/>
                        </a:rPr>
                        <a:t>I would expect some damage to the machine or drive because it shouldn't be broken this quickly​</a:t>
                      </a:r>
                      <a:endParaRPr lang="en-GB" sz="1400" b="0" i="0">
                        <a:solidFill>
                          <a:srgbClr val="000000"/>
                        </a:solidFill>
                        <a:effectLst/>
                      </a:endParaRPr>
                    </a:p>
                  </a:txBody>
                  <a:tcPr/>
                </a:tc>
                <a:tc>
                  <a:txBody>
                    <a:bodyPr/>
                    <a:lstStyle/>
                    <a:p>
                      <a:pPr algn="l" rtl="0" fontAlgn="auto"/>
                      <a:r>
                        <a:rPr lang="en-US" sz="1100" b="0" i="0" noProof="0" dirty="0">
                          <a:solidFill>
                            <a:srgbClr val="000000"/>
                          </a:solidFill>
                          <a:effectLst/>
                          <a:latin typeface="Century Gothic"/>
                        </a:rPr>
                        <a:t>There was a faulty connection to the drive, so it wasn't connecting correctly.</a:t>
                      </a:r>
                    </a:p>
                  </a:txBody>
                  <a:tcPr/>
                </a:tc>
                <a:extLst>
                  <a:ext uri="{0D108BD9-81ED-4DB2-BD59-A6C34878D82A}">
                    <a16:rowId xmlns:a16="http://schemas.microsoft.com/office/drawing/2014/main" val="2958657481"/>
                  </a:ext>
                </a:extLst>
              </a:tr>
              <a:tr h="530453">
                <a:tc>
                  <a:txBody>
                    <a:bodyPr/>
                    <a:lstStyle/>
                    <a:p>
                      <a:pPr algn="l" rtl="0" fontAlgn="base"/>
                      <a:r>
                        <a:rPr lang="en-US" sz="1400" dirty="0">
                          <a:effectLst/>
                        </a:rPr>
                        <a:t>3​</a:t>
                      </a:r>
                      <a:endParaRPr lang="en-US" sz="1400" b="0" i="0">
                        <a:solidFill>
                          <a:srgbClr val="000000"/>
                        </a:solidFill>
                        <a:effectLst/>
                      </a:endParaRPr>
                    </a:p>
                  </a:txBody>
                  <a:tcPr/>
                </a:tc>
                <a:tc>
                  <a:txBody>
                    <a:bodyPr/>
                    <a:lstStyle/>
                    <a:p>
                      <a:pPr algn="l" rtl="0" fontAlgn="base"/>
                      <a:r>
                        <a:rPr lang="en-GB" sz="1400" u="none" strike="noStrike" dirty="0">
                          <a:effectLst/>
                        </a:rPr>
                        <a:t>The new computers</a:t>
                      </a:r>
                      <a:r>
                        <a:rPr lang="en-GB" sz="1400" dirty="0">
                          <a:effectLst/>
                        </a:rPr>
                        <a:t>​</a:t>
                      </a:r>
                      <a:endParaRPr lang="en-GB" sz="1400" b="0" i="0">
                        <a:solidFill>
                          <a:srgbClr val="000000"/>
                        </a:solidFill>
                        <a:effectLst/>
                      </a:endParaRPr>
                    </a:p>
                  </a:txBody>
                  <a:tcPr/>
                </a:tc>
                <a:tc>
                  <a:txBody>
                    <a:bodyPr/>
                    <a:lstStyle/>
                    <a:p>
                      <a:pPr algn="l" rtl="0" fontAlgn="base"/>
                      <a:r>
                        <a:rPr lang="en-GB" sz="1400" dirty="0">
                          <a:effectLst/>
                        </a:rPr>
                        <a:t>Check for signs of damage on each component and see if the machine works at the end​</a:t>
                      </a:r>
                      <a:endParaRPr lang="en-GB" sz="1400" b="0" i="0">
                        <a:solidFill>
                          <a:srgbClr val="000000"/>
                        </a:solidFill>
                        <a:effectLst/>
                      </a:endParaRPr>
                    </a:p>
                  </a:txBody>
                  <a:tcPr/>
                </a:tc>
                <a:tc>
                  <a:txBody>
                    <a:bodyPr/>
                    <a:lstStyle/>
                    <a:p>
                      <a:pPr algn="l" rtl="0" fontAlgn="base"/>
                      <a:r>
                        <a:rPr lang="en-GB" sz="1400" dirty="0">
                          <a:effectLst/>
                        </a:rPr>
                        <a:t>There should be no damage and the machine should work​</a:t>
                      </a:r>
                      <a:r>
                        <a:rPr lang="en-US" sz="1400" b="0" i="0" noProof="0" dirty="0">
                          <a:solidFill>
                            <a:srgbClr val="000000"/>
                          </a:solidFill>
                          <a:effectLst/>
                        </a:rPr>
                        <a:t> if assembled correctly.</a:t>
                      </a:r>
                      <a:endParaRPr lang="en-GB" sz="1400" b="0" i="0" noProof="0" dirty="0">
                        <a:solidFill>
                          <a:srgbClr val="000000"/>
                        </a:solidFill>
                        <a:effectLst/>
                      </a:endParaRPr>
                    </a:p>
                  </a:txBody>
                  <a:tcPr/>
                </a:tc>
                <a:tc>
                  <a:txBody>
                    <a:bodyPr/>
                    <a:lstStyle/>
                    <a:p>
                      <a:pPr algn="l" rtl="0" fontAlgn="auto"/>
                      <a:r>
                        <a:rPr lang="en-US" sz="1100" b="0" i="0" noProof="0" dirty="0">
                          <a:solidFill>
                            <a:srgbClr val="000000"/>
                          </a:solidFill>
                          <a:effectLst/>
                          <a:latin typeface="Century Gothic"/>
                        </a:rPr>
                        <a:t>All the components were not damaged and after some small changes all the machines worked perfectly.</a:t>
                      </a:r>
                    </a:p>
                  </a:txBody>
                  <a:tcPr/>
                </a:tc>
                <a:extLst>
                  <a:ext uri="{0D108BD9-81ED-4DB2-BD59-A6C34878D82A}">
                    <a16:rowId xmlns:a16="http://schemas.microsoft.com/office/drawing/2014/main" val="552132669"/>
                  </a:ext>
                </a:extLst>
              </a:tr>
              <a:tr h="606232">
                <a:tc>
                  <a:txBody>
                    <a:bodyPr/>
                    <a:lstStyle/>
                    <a:p>
                      <a:pPr algn="l" rtl="0" fontAlgn="base"/>
                      <a:r>
                        <a:rPr lang="en-US" sz="1400" dirty="0">
                          <a:effectLst/>
                        </a:rPr>
                        <a:t>4​</a:t>
                      </a:r>
                      <a:endParaRPr lang="en-US" sz="1400" b="0" i="0">
                        <a:solidFill>
                          <a:srgbClr val="000000"/>
                        </a:solidFill>
                        <a:effectLst/>
                      </a:endParaRPr>
                    </a:p>
                  </a:txBody>
                  <a:tcPr/>
                </a:tc>
                <a:tc>
                  <a:txBody>
                    <a:bodyPr/>
                    <a:lstStyle/>
                    <a:p>
                      <a:pPr algn="l" rtl="0" fontAlgn="base"/>
                      <a:r>
                        <a:rPr lang="en-GB" sz="1400" u="none" strike="noStrike" dirty="0">
                          <a:effectLst/>
                        </a:rPr>
                        <a:t>Installation of components</a:t>
                      </a:r>
                      <a:r>
                        <a:rPr lang="en-GB" sz="1400" dirty="0">
                          <a:effectLst/>
                        </a:rPr>
                        <a:t>​</a:t>
                      </a:r>
                      <a:endParaRPr lang="en-GB" sz="1400" b="0" i="0">
                        <a:solidFill>
                          <a:srgbClr val="000000"/>
                        </a:solidFill>
                        <a:effectLst/>
                      </a:endParaRPr>
                    </a:p>
                  </a:txBody>
                  <a:tcPr/>
                </a:tc>
                <a:tc>
                  <a:txBody>
                    <a:bodyPr/>
                    <a:lstStyle/>
                    <a:p>
                      <a:pPr algn="l" rtl="0" fontAlgn="base"/>
                      <a:r>
                        <a:rPr lang="en-GB" sz="1400" dirty="0">
                          <a:effectLst/>
                        </a:rPr>
                        <a:t>Check installation of the components is correct and that they are working​</a:t>
                      </a:r>
                      <a:endParaRPr lang="en-GB" sz="1400" b="0" i="0">
                        <a:solidFill>
                          <a:srgbClr val="000000"/>
                        </a:solidFill>
                        <a:effectLst/>
                      </a:endParaRPr>
                    </a:p>
                  </a:txBody>
                  <a:tcPr/>
                </a:tc>
                <a:tc>
                  <a:txBody>
                    <a:bodyPr/>
                    <a:lstStyle/>
                    <a:p>
                      <a:pPr algn="l" rtl="0" fontAlgn="base"/>
                      <a:r>
                        <a:rPr lang="en-GB" sz="1400" dirty="0">
                          <a:effectLst/>
                        </a:rPr>
                        <a:t>I would expect them to work, and I would expect most of them to be installed properly​</a:t>
                      </a:r>
                      <a:endParaRPr lang="en-GB" sz="1400" b="0" i="0">
                        <a:solidFill>
                          <a:srgbClr val="000000"/>
                        </a:solidFill>
                        <a:effectLst/>
                      </a:endParaRPr>
                    </a:p>
                  </a:txBody>
                  <a:tcPr/>
                </a:tc>
                <a:tc>
                  <a:txBody>
                    <a:bodyPr/>
                    <a:lstStyle/>
                    <a:p>
                      <a:pPr algn="l" rtl="0" fontAlgn="auto"/>
                      <a:r>
                        <a:rPr lang="en-US" sz="1050" b="0" i="0" noProof="0" dirty="0">
                          <a:solidFill>
                            <a:srgbClr val="000000"/>
                          </a:solidFill>
                          <a:effectLst/>
                          <a:latin typeface="Century Gothic"/>
                        </a:rPr>
                        <a:t>all the components were successfully installed in the new computers there were some minor adjustments to be made on some of them but it all worked perfectly.</a:t>
                      </a:r>
                    </a:p>
                  </a:txBody>
                  <a:tcPr/>
                </a:tc>
                <a:extLst>
                  <a:ext uri="{0D108BD9-81ED-4DB2-BD59-A6C34878D82A}">
                    <a16:rowId xmlns:a16="http://schemas.microsoft.com/office/drawing/2014/main" val="1116926771"/>
                  </a:ext>
                </a:extLst>
              </a:tr>
              <a:tr h="732530">
                <a:tc>
                  <a:txBody>
                    <a:bodyPr/>
                    <a:lstStyle/>
                    <a:p>
                      <a:pPr algn="l" rtl="0" fontAlgn="base"/>
                      <a:r>
                        <a:rPr lang="en-US" sz="1400" dirty="0">
                          <a:effectLst/>
                        </a:rPr>
                        <a:t>5​</a:t>
                      </a:r>
                      <a:endParaRPr lang="en-US" sz="1400" b="0" i="0">
                        <a:solidFill>
                          <a:srgbClr val="000000"/>
                        </a:solidFill>
                        <a:effectLst/>
                      </a:endParaRPr>
                    </a:p>
                  </a:txBody>
                  <a:tcPr/>
                </a:tc>
                <a:tc>
                  <a:txBody>
                    <a:bodyPr/>
                    <a:lstStyle/>
                    <a:p>
                      <a:pPr algn="l" rtl="0" fontAlgn="base"/>
                      <a:r>
                        <a:rPr lang="en-GB" sz="1400" dirty="0">
                          <a:effectLst/>
                        </a:rPr>
                        <a:t>Functionality of software's​</a:t>
                      </a:r>
                      <a:endParaRPr lang="en-GB" sz="1400" b="0" i="0">
                        <a:solidFill>
                          <a:srgbClr val="000000"/>
                        </a:solidFill>
                        <a:effectLst/>
                      </a:endParaRPr>
                    </a:p>
                  </a:txBody>
                  <a:tcPr/>
                </a:tc>
                <a:tc>
                  <a:txBody>
                    <a:bodyPr/>
                    <a:lstStyle/>
                    <a:p>
                      <a:pPr algn="l" rtl="0" fontAlgn="base"/>
                      <a:r>
                        <a:rPr lang="en-GB" sz="1400" dirty="0">
                          <a:effectLst/>
                        </a:rPr>
                        <a:t>Open the software and look carefully to see if it works as usual and check there are no abnormal occurrences on the machine when running​</a:t>
                      </a:r>
                      <a:endParaRPr lang="en-GB" sz="1400" b="0" i="0">
                        <a:solidFill>
                          <a:srgbClr val="000000"/>
                        </a:solidFill>
                        <a:effectLst/>
                      </a:endParaRPr>
                    </a:p>
                  </a:txBody>
                  <a:tcPr/>
                </a:tc>
                <a:tc>
                  <a:txBody>
                    <a:bodyPr/>
                    <a:lstStyle/>
                    <a:p>
                      <a:pPr algn="l" rtl="0" fontAlgn="base"/>
                      <a:r>
                        <a:rPr lang="en-GB" sz="1400" dirty="0">
                          <a:effectLst/>
                        </a:rPr>
                        <a:t>All software should be running as usual​</a:t>
                      </a:r>
                      <a:endParaRPr lang="en-GB" sz="1400" b="0" i="0">
                        <a:solidFill>
                          <a:srgbClr val="000000"/>
                        </a:solidFill>
                        <a:effectLst/>
                      </a:endParaRPr>
                    </a:p>
                  </a:txBody>
                  <a:tcPr/>
                </a:tc>
                <a:tc>
                  <a:txBody>
                    <a:bodyPr/>
                    <a:lstStyle/>
                    <a:p>
                      <a:pPr algn="l" rtl="0" fontAlgn="auto"/>
                      <a:r>
                        <a:rPr lang="en-US" sz="1600" dirty="0">
                          <a:effectLst/>
                        </a:rPr>
                        <a:t>​</a:t>
                      </a:r>
                      <a:r>
                        <a:rPr lang="en-US" sz="1100" b="0" i="0" noProof="0" dirty="0">
                          <a:solidFill>
                            <a:srgbClr val="000000"/>
                          </a:solidFill>
                          <a:effectLst/>
                          <a:latin typeface="Century Gothic"/>
                        </a:rPr>
                        <a:t> I checked all these software's and they all run normally on the new systems and much faster than on the old systems.</a:t>
                      </a:r>
                    </a:p>
                  </a:txBody>
                  <a:tcPr/>
                </a:tc>
                <a:extLst>
                  <a:ext uri="{0D108BD9-81ED-4DB2-BD59-A6C34878D82A}">
                    <a16:rowId xmlns:a16="http://schemas.microsoft.com/office/drawing/2014/main" val="702985737"/>
                  </a:ext>
                </a:extLst>
              </a:tr>
              <a:tr h="618861">
                <a:tc>
                  <a:txBody>
                    <a:bodyPr/>
                    <a:lstStyle/>
                    <a:p>
                      <a:pPr algn="l" rtl="0" fontAlgn="base"/>
                      <a:r>
                        <a:rPr lang="en-US" sz="1400" dirty="0">
                          <a:effectLst/>
                        </a:rPr>
                        <a:t>6​</a:t>
                      </a:r>
                      <a:endParaRPr lang="en-US" sz="1400" b="0" i="0">
                        <a:solidFill>
                          <a:srgbClr val="000000"/>
                        </a:solidFill>
                        <a:effectLst/>
                      </a:endParaRPr>
                    </a:p>
                  </a:txBody>
                  <a:tcPr/>
                </a:tc>
                <a:tc>
                  <a:txBody>
                    <a:bodyPr/>
                    <a:lstStyle/>
                    <a:p>
                      <a:pPr algn="l" rtl="0" fontAlgn="base"/>
                      <a:r>
                        <a:rPr lang="en-GB" sz="1400" dirty="0">
                          <a:effectLst/>
                        </a:rPr>
                        <a:t>network interface card​</a:t>
                      </a:r>
                      <a:endParaRPr lang="en-GB" sz="1400" b="0" i="0">
                        <a:solidFill>
                          <a:srgbClr val="000000"/>
                        </a:solidFill>
                        <a:effectLst/>
                      </a:endParaRPr>
                    </a:p>
                  </a:txBody>
                  <a:tcPr/>
                </a:tc>
                <a:tc>
                  <a:txBody>
                    <a:bodyPr/>
                    <a:lstStyle/>
                    <a:p>
                      <a:pPr algn="l" rtl="0" fontAlgn="base"/>
                      <a:r>
                        <a:rPr lang="en-GB" sz="1400" dirty="0">
                          <a:effectLst/>
                        </a:rPr>
                        <a:t>see if the devices can be connected to the Internet or each other through a switch​</a:t>
                      </a:r>
                      <a:endParaRPr lang="en-GB" sz="1400" b="0" i="0">
                        <a:solidFill>
                          <a:srgbClr val="000000"/>
                        </a:solidFill>
                        <a:effectLst/>
                      </a:endParaRPr>
                    </a:p>
                  </a:txBody>
                  <a:tcPr/>
                </a:tc>
                <a:tc>
                  <a:txBody>
                    <a:bodyPr/>
                    <a:lstStyle/>
                    <a:p>
                      <a:pPr algn="l" rtl="0" fontAlgn="base"/>
                      <a:r>
                        <a:rPr lang="en-GB" sz="1400" dirty="0">
                          <a:effectLst/>
                        </a:rPr>
                        <a:t>There should be no problems with this connexion, it should work perfectly​</a:t>
                      </a:r>
                      <a:endParaRPr lang="en-GB" sz="1400" b="0" i="0">
                        <a:solidFill>
                          <a:srgbClr val="000000"/>
                        </a:solidFill>
                        <a:effectLst/>
                      </a:endParaRPr>
                    </a:p>
                  </a:txBody>
                  <a:tcPr/>
                </a:tc>
                <a:tc>
                  <a:txBody>
                    <a:bodyPr/>
                    <a:lstStyle/>
                    <a:p>
                      <a:pPr algn="l" rtl="0" fontAlgn="auto"/>
                      <a:r>
                        <a:rPr lang="en-US" sz="1100" noProof="0" dirty="0">
                          <a:effectLst/>
                        </a:rPr>
                        <a:t>All the Internet connections worked perfectly on all the machines I had to enable the Nic card on a couple other devices but drawing perfectly.</a:t>
                      </a:r>
                    </a:p>
                  </a:txBody>
                  <a:tcPr/>
                </a:tc>
                <a:extLst>
                  <a:ext uri="{0D108BD9-81ED-4DB2-BD59-A6C34878D82A}">
                    <a16:rowId xmlns:a16="http://schemas.microsoft.com/office/drawing/2014/main" val="3415976297"/>
                  </a:ext>
                </a:extLst>
              </a:tr>
              <a:tr h="618860">
                <a:tc>
                  <a:txBody>
                    <a:bodyPr/>
                    <a:lstStyle/>
                    <a:p>
                      <a:pPr lvl="0" algn="l">
                        <a:buNone/>
                      </a:pPr>
                      <a:endParaRPr lang="en-US" sz="1400" dirty="0">
                        <a:effectLst/>
                      </a:endParaRPr>
                    </a:p>
                  </a:txBody>
                  <a:tcPr/>
                </a:tc>
                <a:tc>
                  <a:txBody>
                    <a:bodyPr/>
                    <a:lstStyle/>
                    <a:p>
                      <a:pPr lvl="0" algn="l">
                        <a:buNone/>
                      </a:pPr>
                      <a:endParaRPr lang="en-GB" sz="1400" dirty="0">
                        <a:effectLst/>
                      </a:endParaRPr>
                    </a:p>
                  </a:txBody>
                  <a:tcPr/>
                </a:tc>
                <a:tc>
                  <a:txBody>
                    <a:bodyPr/>
                    <a:lstStyle/>
                    <a:p>
                      <a:pPr lvl="0" algn="l">
                        <a:buNone/>
                      </a:pPr>
                      <a:endParaRPr lang="en-GB" sz="1400" dirty="0">
                        <a:effectLst/>
                      </a:endParaRPr>
                    </a:p>
                  </a:txBody>
                  <a:tcPr/>
                </a:tc>
                <a:tc>
                  <a:txBody>
                    <a:bodyPr/>
                    <a:lstStyle/>
                    <a:p>
                      <a:pPr lvl="0" algn="l">
                        <a:buNone/>
                      </a:pPr>
                      <a:endParaRPr lang="en-GB" sz="1400" dirty="0">
                        <a:effectLst/>
                      </a:endParaRPr>
                    </a:p>
                  </a:txBody>
                  <a:tcPr/>
                </a:tc>
                <a:tc>
                  <a:txBody>
                    <a:bodyPr/>
                    <a:lstStyle/>
                    <a:p>
                      <a:pPr lvl="0" algn="l">
                        <a:buNone/>
                      </a:pPr>
                      <a:endParaRPr lang="en-US" sz="1600" dirty="0">
                        <a:effectLst/>
                      </a:endParaRPr>
                    </a:p>
                  </a:txBody>
                  <a:tcPr/>
                </a:tc>
                <a:extLst>
                  <a:ext uri="{0D108BD9-81ED-4DB2-BD59-A6C34878D82A}">
                    <a16:rowId xmlns:a16="http://schemas.microsoft.com/office/drawing/2014/main" val="713692779"/>
                  </a:ext>
                </a:extLst>
              </a:tr>
            </a:tbl>
          </a:graphicData>
        </a:graphic>
      </p:graphicFrame>
      <p:sp>
        <p:nvSpPr>
          <p:cNvPr id="6" name="TextBox 5">
            <a:extLst>
              <a:ext uri="{FF2B5EF4-FFF2-40B4-BE49-F238E27FC236}">
                <a16:creationId xmlns:a16="http://schemas.microsoft.com/office/drawing/2014/main" id="{814C704C-9E3C-5F46-DE64-8635FB60F96F}"/>
              </a:ext>
            </a:extLst>
          </p:cNvPr>
          <p:cNvSpPr txBox="1"/>
          <p:nvPr/>
        </p:nvSpPr>
        <p:spPr>
          <a:xfrm>
            <a:off x="258912" y="191552"/>
            <a:ext cx="57423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Test plan</a:t>
            </a:r>
            <a:endParaRPr lang="en-US" sz="2000" dirty="0" err="1">
              <a:cs typeface="Calibri" panose="020F0502020204030204"/>
            </a:endParaRPr>
          </a:p>
        </p:txBody>
      </p:sp>
    </p:spTree>
    <p:extLst>
      <p:ext uri="{BB962C8B-B14F-4D97-AF65-F5344CB8AC3E}">
        <p14:creationId xmlns:p14="http://schemas.microsoft.com/office/powerpoint/2010/main" val="177290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B5F29-8C81-723C-1EF2-A37C27C8878A}"/>
              </a:ext>
            </a:extLst>
          </p:cNvPr>
          <p:cNvSpPr>
            <a:spLocks noGrp="1"/>
          </p:cNvSpPr>
          <p:nvPr>
            <p:ph idx="1"/>
          </p:nvPr>
        </p:nvSpPr>
        <p:spPr>
          <a:xfrm>
            <a:off x="177975" y="160104"/>
            <a:ext cx="6855981" cy="6397858"/>
          </a:xfrm>
        </p:spPr>
        <p:txBody>
          <a:bodyPr vert="horz" lIns="91440" tIns="45720" rIns="91440" bIns="45720" rtlCol="0" anchor="t">
            <a:normAutofit/>
          </a:bodyPr>
          <a:lstStyle/>
          <a:p>
            <a:pPr marL="0" indent="0">
              <a:buNone/>
            </a:pPr>
            <a:r>
              <a:rPr lang="en-US" sz="2400" b="1" dirty="0">
                <a:ea typeface="+mn-lt"/>
                <a:cs typeface="+mn-lt"/>
              </a:rPr>
              <a:t>Tools for computer dismantling and maintenance</a:t>
            </a:r>
          </a:p>
          <a:p>
            <a:pPr marL="0" indent="0">
              <a:buNone/>
            </a:pPr>
            <a:r>
              <a:rPr lang="en-US" sz="1600" dirty="0">
                <a:ea typeface="+mn-lt"/>
                <a:cs typeface="+mn-lt"/>
              </a:rPr>
              <a:t>When dealing with electrical components it is necessary to use the correct tools.</a:t>
            </a:r>
          </a:p>
          <a:p>
            <a:pPr marL="0" indent="0">
              <a:buNone/>
            </a:pPr>
            <a:r>
              <a:rPr lang="en-US" sz="1600" dirty="0">
                <a:ea typeface="+mn-lt"/>
                <a:cs typeface="+mn-lt"/>
              </a:rPr>
              <a:t>An</a:t>
            </a:r>
            <a:r>
              <a:rPr lang="en-US" sz="1600" b="1" dirty="0">
                <a:ea typeface="+mn-lt"/>
                <a:cs typeface="+mn-lt"/>
              </a:rPr>
              <a:t> Insulated screwdriver</a:t>
            </a:r>
            <a:r>
              <a:rPr lang="en-US" sz="1600" dirty="0">
                <a:ea typeface="+mn-lt"/>
                <a:cs typeface="+mn-lt"/>
              </a:rPr>
              <a:t> should be used when dealing with electrical components to prevent anything from being shorted or damaged, insulated screwdrivers should be used when installing motherboards power supplies or hard drives because they protect the components from electrical damage.</a:t>
            </a:r>
          </a:p>
          <a:p>
            <a:pPr marL="0" indent="0">
              <a:buNone/>
            </a:pPr>
            <a:endParaRPr lang="en-US" dirty="0">
              <a:ea typeface="+mn-lt"/>
              <a:cs typeface="+mn-lt"/>
            </a:endParaRPr>
          </a:p>
          <a:p>
            <a:pPr marL="0" indent="0">
              <a:buNone/>
            </a:pPr>
            <a:r>
              <a:rPr lang="en-US" sz="1600" dirty="0">
                <a:ea typeface="+mn-lt"/>
                <a:cs typeface="+mn-lt"/>
              </a:rPr>
              <a:t>A </a:t>
            </a:r>
            <a:r>
              <a:rPr lang="en-US" sz="1600" b="1" dirty="0">
                <a:ea typeface="+mn-lt"/>
                <a:cs typeface="+mn-lt"/>
              </a:rPr>
              <a:t>power supply tester</a:t>
            </a:r>
            <a:r>
              <a:rPr lang="en-US" sz="1600" dirty="0">
                <a:ea typeface="+mn-lt"/>
                <a:cs typeface="+mn-lt"/>
              </a:rPr>
              <a:t> should be used so you can check the power supply for incorrect voltages, so it does not damage the rest of the system.</a:t>
            </a:r>
          </a:p>
          <a:p>
            <a:pPr marL="0" indent="0">
              <a:buNone/>
            </a:pPr>
            <a:r>
              <a:rPr lang="en-US" sz="1600" dirty="0">
                <a:ea typeface="+mn-lt"/>
                <a:cs typeface="+mn-lt"/>
              </a:rPr>
              <a:t>It does this by monitoring the output and checking to see if the voltages it reads of what they should be and then it will indicate whether the power supply is still working or not with the LED's or screen.</a:t>
            </a:r>
          </a:p>
          <a:p>
            <a:pPr marL="0" indent="0">
              <a:buNone/>
            </a:pPr>
            <a:endParaRPr lang="en-US" sz="1600" dirty="0">
              <a:ea typeface="+mn-lt"/>
              <a:cs typeface="+mn-lt"/>
            </a:endParaRPr>
          </a:p>
          <a:p>
            <a:pPr marL="0" indent="0">
              <a:buNone/>
            </a:pPr>
            <a:r>
              <a:rPr lang="en-US" sz="1600" dirty="0">
                <a:ea typeface="+mn-lt"/>
                <a:cs typeface="+mn-lt"/>
              </a:rPr>
              <a:t>A </a:t>
            </a:r>
            <a:r>
              <a:rPr lang="en-US" sz="1600" b="1" dirty="0">
                <a:ea typeface="+mn-lt"/>
                <a:cs typeface="+mn-lt"/>
              </a:rPr>
              <a:t>digital multimeter</a:t>
            </a:r>
            <a:r>
              <a:rPr lang="en-US" sz="1600" dirty="0">
                <a:ea typeface="+mn-lt"/>
                <a:cs typeface="+mn-lt"/>
              </a:rPr>
              <a:t> it's a tool to test electrical values and to diagnose circuits and components. most digital multimeters we'll measure, volts, amps and ohms.</a:t>
            </a:r>
          </a:p>
          <a:p>
            <a:pPr marL="0" indent="0">
              <a:buNone/>
            </a:pPr>
            <a:endParaRPr lang="en-US" sz="1600" dirty="0">
              <a:ea typeface="+mn-lt"/>
              <a:cs typeface="+mn-lt"/>
            </a:endParaRPr>
          </a:p>
          <a:p>
            <a:pPr marL="0" indent="0">
              <a:buNone/>
            </a:pPr>
            <a:r>
              <a:rPr lang="en-US" sz="1600" b="1" dirty="0">
                <a:ea typeface="+mn-lt"/>
                <a:cs typeface="+mn-lt"/>
              </a:rPr>
              <a:t>Isopropyl alcohol</a:t>
            </a:r>
            <a:r>
              <a:rPr lang="en-US" sz="1600" dirty="0">
                <a:ea typeface="+mn-lt"/>
                <a:cs typeface="+mn-lt"/>
              </a:rPr>
              <a:t> is used for cleaning electrical components and systems because it leaves no residue and does not damage electrical systems and it's not corrosive.</a:t>
            </a:r>
          </a:p>
        </p:txBody>
      </p:sp>
      <p:pic>
        <p:nvPicPr>
          <p:cNvPr id="2" name="Picture 3" descr="Graphical user interface, application&#10;&#10;Description automatically generated">
            <a:extLst>
              <a:ext uri="{FF2B5EF4-FFF2-40B4-BE49-F238E27FC236}">
                <a16:creationId xmlns:a16="http://schemas.microsoft.com/office/drawing/2014/main" id="{DB6661FE-835B-4226-F15C-51BD08BBCD74}"/>
              </a:ext>
            </a:extLst>
          </p:cNvPr>
          <p:cNvPicPr>
            <a:picLocks noChangeAspect="1"/>
          </p:cNvPicPr>
          <p:nvPr/>
        </p:nvPicPr>
        <p:blipFill>
          <a:blip r:embed="rId2"/>
          <a:stretch>
            <a:fillRect/>
          </a:stretch>
        </p:blipFill>
        <p:spPr>
          <a:xfrm>
            <a:off x="7146990" y="210239"/>
            <a:ext cx="2055720" cy="1146453"/>
          </a:xfrm>
          <a:prstGeom prst="rect">
            <a:avLst/>
          </a:prstGeom>
        </p:spPr>
      </p:pic>
      <p:pic>
        <p:nvPicPr>
          <p:cNvPr id="4" name="Picture 4">
            <a:extLst>
              <a:ext uri="{FF2B5EF4-FFF2-40B4-BE49-F238E27FC236}">
                <a16:creationId xmlns:a16="http://schemas.microsoft.com/office/drawing/2014/main" id="{1B4A5B7B-F26B-D6E9-F279-4C3CAEC82DAA}"/>
              </a:ext>
            </a:extLst>
          </p:cNvPr>
          <p:cNvPicPr>
            <a:picLocks noChangeAspect="1"/>
          </p:cNvPicPr>
          <p:nvPr/>
        </p:nvPicPr>
        <p:blipFill>
          <a:blip r:embed="rId3"/>
          <a:stretch>
            <a:fillRect/>
          </a:stretch>
        </p:blipFill>
        <p:spPr>
          <a:xfrm>
            <a:off x="9863207" y="395408"/>
            <a:ext cx="1744422" cy="1431115"/>
          </a:xfrm>
          <a:prstGeom prst="rect">
            <a:avLst/>
          </a:prstGeom>
        </p:spPr>
      </p:pic>
      <p:sp>
        <p:nvSpPr>
          <p:cNvPr id="5" name="TextBox 4">
            <a:extLst>
              <a:ext uri="{FF2B5EF4-FFF2-40B4-BE49-F238E27FC236}">
                <a16:creationId xmlns:a16="http://schemas.microsoft.com/office/drawing/2014/main" id="{F472A463-3F7C-CDC6-797D-765FD3FD6586}"/>
              </a:ext>
            </a:extLst>
          </p:cNvPr>
          <p:cNvSpPr txBox="1"/>
          <p:nvPr/>
        </p:nvSpPr>
        <p:spPr>
          <a:xfrm>
            <a:off x="7145744" y="1470894"/>
            <a:ext cx="1782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hlinkClick r:id="rId4"/>
              </a:rPr>
              <a:t>link</a:t>
            </a:r>
            <a:r>
              <a:rPr lang="en-US" b="1" dirty="0">
                <a:ea typeface="+mn-lt"/>
                <a:cs typeface="+mn-lt"/>
              </a:rPr>
              <a:t> to source</a:t>
            </a:r>
            <a:endParaRPr lang="en-US" b="1" dirty="0">
              <a:ea typeface="Calibri"/>
              <a:cs typeface="Calibri"/>
            </a:endParaRPr>
          </a:p>
        </p:txBody>
      </p:sp>
      <p:sp>
        <p:nvSpPr>
          <p:cNvPr id="6" name="TextBox 5">
            <a:extLst>
              <a:ext uri="{FF2B5EF4-FFF2-40B4-BE49-F238E27FC236}">
                <a16:creationId xmlns:a16="http://schemas.microsoft.com/office/drawing/2014/main" id="{783583C5-8AF2-5C3F-4D90-D465B7735B0B}"/>
              </a:ext>
            </a:extLst>
          </p:cNvPr>
          <p:cNvSpPr txBox="1"/>
          <p:nvPr/>
        </p:nvSpPr>
        <p:spPr>
          <a:xfrm>
            <a:off x="9946660" y="27890"/>
            <a:ext cx="1519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hlinkClick r:id="rId5"/>
              </a:rPr>
              <a:t>link</a:t>
            </a:r>
            <a:r>
              <a:rPr lang="en-US" b="1" dirty="0">
                <a:ea typeface="+mn-lt"/>
                <a:cs typeface="+mn-lt"/>
              </a:rPr>
              <a:t> to </a:t>
            </a:r>
            <a:r>
              <a:rPr lang="en-US" dirty="0">
                <a:ea typeface="+mn-lt"/>
                <a:cs typeface="+mn-lt"/>
              </a:rPr>
              <a:t>source</a:t>
            </a:r>
            <a:endParaRPr lang="en-US" b="1" dirty="0" err="1">
              <a:ea typeface="+mn-lt"/>
              <a:cs typeface="+mn-lt"/>
            </a:endParaRPr>
          </a:p>
        </p:txBody>
      </p:sp>
      <p:pic>
        <p:nvPicPr>
          <p:cNvPr id="7" name="Picture 7" descr="A picture containing text, indoor, floor, items&#10;&#10;Description automatically generated">
            <a:extLst>
              <a:ext uri="{FF2B5EF4-FFF2-40B4-BE49-F238E27FC236}">
                <a16:creationId xmlns:a16="http://schemas.microsoft.com/office/drawing/2014/main" id="{0F4F0D3A-C352-2038-AC5A-D6FAC30C1D3B}"/>
              </a:ext>
            </a:extLst>
          </p:cNvPr>
          <p:cNvPicPr>
            <a:picLocks noChangeAspect="1"/>
          </p:cNvPicPr>
          <p:nvPr/>
        </p:nvPicPr>
        <p:blipFill>
          <a:blip r:embed="rId6"/>
          <a:stretch>
            <a:fillRect/>
          </a:stretch>
        </p:blipFill>
        <p:spPr>
          <a:xfrm>
            <a:off x="7182763" y="1850502"/>
            <a:ext cx="2527082" cy="1438764"/>
          </a:xfrm>
          <a:prstGeom prst="rect">
            <a:avLst/>
          </a:prstGeom>
        </p:spPr>
      </p:pic>
      <p:pic>
        <p:nvPicPr>
          <p:cNvPr id="8" name="Picture 8" descr="A picture containing indoor, cluttered&#10;&#10;Description automatically generated">
            <a:extLst>
              <a:ext uri="{FF2B5EF4-FFF2-40B4-BE49-F238E27FC236}">
                <a16:creationId xmlns:a16="http://schemas.microsoft.com/office/drawing/2014/main" id="{77A88AFB-3245-BA41-A35E-B7936C208D9F}"/>
              </a:ext>
            </a:extLst>
          </p:cNvPr>
          <p:cNvPicPr>
            <a:picLocks noChangeAspect="1"/>
          </p:cNvPicPr>
          <p:nvPr/>
        </p:nvPicPr>
        <p:blipFill>
          <a:blip r:embed="rId7"/>
          <a:stretch>
            <a:fillRect/>
          </a:stretch>
        </p:blipFill>
        <p:spPr>
          <a:xfrm>
            <a:off x="7567913" y="5489463"/>
            <a:ext cx="2178757" cy="1232606"/>
          </a:xfrm>
          <a:prstGeom prst="rect">
            <a:avLst/>
          </a:prstGeom>
        </p:spPr>
      </p:pic>
      <p:pic>
        <p:nvPicPr>
          <p:cNvPr id="9" name="Picture 9" descr="A picture containing indoor, laying&#10;&#10;Description automatically generated">
            <a:extLst>
              <a:ext uri="{FF2B5EF4-FFF2-40B4-BE49-F238E27FC236}">
                <a16:creationId xmlns:a16="http://schemas.microsoft.com/office/drawing/2014/main" id="{76917605-5016-4E69-3156-0D2FD7B31873}"/>
              </a:ext>
            </a:extLst>
          </p:cNvPr>
          <p:cNvPicPr>
            <a:picLocks noChangeAspect="1"/>
          </p:cNvPicPr>
          <p:nvPr/>
        </p:nvPicPr>
        <p:blipFill>
          <a:blip r:embed="rId8"/>
          <a:stretch>
            <a:fillRect/>
          </a:stretch>
        </p:blipFill>
        <p:spPr>
          <a:xfrm>
            <a:off x="9945399" y="5452789"/>
            <a:ext cx="2178756" cy="1232606"/>
          </a:xfrm>
          <a:prstGeom prst="rect">
            <a:avLst/>
          </a:prstGeom>
        </p:spPr>
      </p:pic>
      <p:cxnSp>
        <p:nvCxnSpPr>
          <p:cNvPr id="10" name="Straight Arrow Connector 9">
            <a:extLst>
              <a:ext uri="{FF2B5EF4-FFF2-40B4-BE49-F238E27FC236}">
                <a16:creationId xmlns:a16="http://schemas.microsoft.com/office/drawing/2014/main" id="{C157C0E9-A533-422B-9232-6A134ED53A1C}"/>
              </a:ext>
            </a:extLst>
          </p:cNvPr>
          <p:cNvCxnSpPr/>
          <p:nvPr/>
        </p:nvCxnSpPr>
        <p:spPr>
          <a:xfrm flipH="1" flipV="1">
            <a:off x="10473222" y="1828393"/>
            <a:ext cx="18744" cy="662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16CBAC-84E6-75AB-5294-E3051875AFA9}"/>
              </a:ext>
            </a:extLst>
          </p:cNvPr>
          <p:cNvCxnSpPr>
            <a:cxnSpLocks/>
          </p:cNvCxnSpPr>
          <p:nvPr/>
        </p:nvCxnSpPr>
        <p:spPr>
          <a:xfrm flipH="1" flipV="1">
            <a:off x="8916624" y="2904157"/>
            <a:ext cx="709814" cy="602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4D8EF1-DB06-6333-FABD-7FE79BF18290}"/>
              </a:ext>
            </a:extLst>
          </p:cNvPr>
          <p:cNvCxnSpPr>
            <a:cxnSpLocks/>
          </p:cNvCxnSpPr>
          <p:nvPr/>
        </p:nvCxnSpPr>
        <p:spPr>
          <a:xfrm flipV="1">
            <a:off x="7594737" y="3006029"/>
            <a:ext cx="559885" cy="589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E518754-42F1-FF0A-EA80-14F8659AF647}"/>
              </a:ext>
            </a:extLst>
          </p:cNvPr>
          <p:cNvCxnSpPr>
            <a:cxnSpLocks/>
          </p:cNvCxnSpPr>
          <p:nvPr/>
        </p:nvCxnSpPr>
        <p:spPr>
          <a:xfrm flipH="1">
            <a:off x="10636216" y="5319349"/>
            <a:ext cx="714930" cy="48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90059D-369B-0207-B0D2-A99DAE830240}"/>
              </a:ext>
            </a:extLst>
          </p:cNvPr>
          <p:cNvCxnSpPr>
            <a:cxnSpLocks/>
          </p:cNvCxnSpPr>
          <p:nvPr/>
        </p:nvCxnSpPr>
        <p:spPr>
          <a:xfrm flipH="1" flipV="1">
            <a:off x="10762536" y="1559452"/>
            <a:ext cx="471055" cy="6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2BC793-D5FE-1FFC-3914-D17C56656C0C}"/>
              </a:ext>
            </a:extLst>
          </p:cNvPr>
          <p:cNvSpPr txBox="1"/>
          <p:nvPr/>
        </p:nvSpPr>
        <p:spPr>
          <a:xfrm>
            <a:off x="11088994" y="2311259"/>
            <a:ext cx="8714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cs typeface="Calibri"/>
              </a:rPr>
              <a:t>sertgrg</a:t>
            </a:r>
            <a:endParaRPr lang="en-US" sz="1200">
              <a:cs typeface="Calibri"/>
            </a:endParaRPr>
          </a:p>
        </p:txBody>
      </p:sp>
      <p:sp>
        <p:nvSpPr>
          <p:cNvPr id="20" name="TextBox 19">
            <a:extLst>
              <a:ext uri="{FF2B5EF4-FFF2-40B4-BE49-F238E27FC236}">
                <a16:creationId xmlns:a16="http://schemas.microsoft.com/office/drawing/2014/main" id="{F74D4574-ACB3-4B7F-D4B0-55CD0DE3BD40}"/>
              </a:ext>
            </a:extLst>
          </p:cNvPr>
          <p:cNvSpPr txBox="1"/>
          <p:nvPr/>
        </p:nvSpPr>
        <p:spPr>
          <a:xfrm>
            <a:off x="10110182" y="2570171"/>
            <a:ext cx="7830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cs typeface="Calibri"/>
              </a:rPr>
              <a:t>fhdd</a:t>
            </a:r>
            <a:endParaRPr lang="en-US" sz="1200">
              <a:cs typeface="Calibri"/>
            </a:endParaRPr>
          </a:p>
        </p:txBody>
      </p:sp>
      <p:sp>
        <p:nvSpPr>
          <p:cNvPr id="22" name="TextBox 21">
            <a:extLst>
              <a:ext uri="{FF2B5EF4-FFF2-40B4-BE49-F238E27FC236}">
                <a16:creationId xmlns:a16="http://schemas.microsoft.com/office/drawing/2014/main" id="{49CFC06D-C620-818E-168E-B4BA065C5E8E}"/>
              </a:ext>
            </a:extLst>
          </p:cNvPr>
          <p:cNvSpPr txBox="1"/>
          <p:nvPr/>
        </p:nvSpPr>
        <p:spPr>
          <a:xfrm>
            <a:off x="10109851" y="4402060"/>
            <a:ext cx="20498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This is a multimeter I use this for testing components and voltage values were assembling the computer.</a:t>
            </a:r>
          </a:p>
        </p:txBody>
      </p:sp>
      <p:sp>
        <p:nvSpPr>
          <p:cNvPr id="23" name="TextBox 22">
            <a:extLst>
              <a:ext uri="{FF2B5EF4-FFF2-40B4-BE49-F238E27FC236}">
                <a16:creationId xmlns:a16="http://schemas.microsoft.com/office/drawing/2014/main" id="{505EA33D-D562-A9D0-EEC9-C3ACF9F674A4}"/>
              </a:ext>
            </a:extLst>
          </p:cNvPr>
          <p:cNvSpPr txBox="1"/>
          <p:nvPr/>
        </p:nvSpPr>
        <p:spPr>
          <a:xfrm>
            <a:off x="9538185" y="3427976"/>
            <a:ext cx="16602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Hire is the screwdriver I used for assembling the computer.</a:t>
            </a:r>
            <a:endParaRPr lang="en-US" sz="1200" dirty="0" err="1"/>
          </a:p>
        </p:txBody>
      </p:sp>
      <p:sp>
        <p:nvSpPr>
          <p:cNvPr id="25" name="TextBox 24">
            <a:extLst>
              <a:ext uri="{FF2B5EF4-FFF2-40B4-BE49-F238E27FC236}">
                <a16:creationId xmlns:a16="http://schemas.microsoft.com/office/drawing/2014/main" id="{57B737A5-E956-A191-293B-A58F4B24519D}"/>
              </a:ext>
            </a:extLst>
          </p:cNvPr>
          <p:cNvSpPr txBox="1"/>
          <p:nvPr/>
        </p:nvSpPr>
        <p:spPr>
          <a:xfrm>
            <a:off x="7031858" y="3630158"/>
            <a:ext cx="11463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I used this thermal paste for installing CPU.</a:t>
            </a:r>
          </a:p>
        </p:txBody>
      </p:sp>
      <p:cxnSp>
        <p:nvCxnSpPr>
          <p:cNvPr id="26" name="Straight Arrow Connector 25">
            <a:extLst>
              <a:ext uri="{FF2B5EF4-FFF2-40B4-BE49-F238E27FC236}">
                <a16:creationId xmlns:a16="http://schemas.microsoft.com/office/drawing/2014/main" id="{87143306-C36F-CE7D-0692-E1ADF84FAA10}"/>
              </a:ext>
            </a:extLst>
          </p:cNvPr>
          <p:cNvCxnSpPr>
            <a:cxnSpLocks/>
          </p:cNvCxnSpPr>
          <p:nvPr/>
        </p:nvCxnSpPr>
        <p:spPr>
          <a:xfrm>
            <a:off x="7060928" y="5795682"/>
            <a:ext cx="1211867" cy="87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CCD57-81AD-8408-C59D-0BE668946798}"/>
              </a:ext>
            </a:extLst>
          </p:cNvPr>
          <p:cNvSpPr>
            <a:spLocks noGrp="1"/>
          </p:cNvSpPr>
          <p:nvPr>
            <p:ph idx="1"/>
          </p:nvPr>
        </p:nvSpPr>
        <p:spPr>
          <a:xfrm>
            <a:off x="610609" y="641906"/>
            <a:ext cx="10427198" cy="5843935"/>
          </a:xfrm>
        </p:spPr>
        <p:txBody>
          <a:bodyPr vert="horz" lIns="91440" tIns="45720" rIns="91440" bIns="45720" rtlCol="0" anchor="t">
            <a:normAutofit/>
          </a:bodyPr>
          <a:lstStyle/>
          <a:p>
            <a:pPr marL="0" indent="0">
              <a:buNone/>
            </a:pPr>
            <a:r>
              <a:rPr lang="en-US" sz="2800" b="1" dirty="0">
                <a:cs typeface="Calibri"/>
              </a:rPr>
              <a:t>Justification of changes</a:t>
            </a:r>
          </a:p>
          <a:p>
            <a:pPr marL="0" indent="0">
              <a:buNone/>
            </a:pPr>
            <a:endParaRPr lang="en-US" sz="2800" b="1" dirty="0">
              <a:cs typeface="Calibri"/>
            </a:endParaRPr>
          </a:p>
          <a:p>
            <a:pPr marL="0" indent="0">
              <a:buNone/>
            </a:pPr>
            <a:r>
              <a:rPr lang="en-US" dirty="0">
                <a:cs typeface="Calibri"/>
              </a:rPr>
              <a:t>My justification for any changes or decisions I've had to make with the installation of the systems in Michael page's company.</a:t>
            </a:r>
          </a:p>
          <a:p>
            <a:pPr marL="0" indent="0">
              <a:buNone/>
            </a:pPr>
            <a:endParaRPr lang="en-US" sz="2000" dirty="0">
              <a:cs typeface="Calibri"/>
            </a:endParaRPr>
          </a:p>
          <a:p>
            <a:pPr marL="0" indent="0">
              <a:buNone/>
            </a:pPr>
            <a:r>
              <a:rPr lang="en-US" sz="2000" dirty="0">
                <a:cs typeface="Calibri"/>
              </a:rPr>
              <a:t>I can justify reusing the old SSD drives because it considerably lowers the chance of losing company data although I do have backups. All the drives seemed to work perfectly fine so there's no point in getting rid of them and it saves a lot of time not having to reinstalling everything on the new drives.</a:t>
            </a:r>
          </a:p>
          <a:p>
            <a:pPr marL="0" indent="0">
              <a:buNone/>
            </a:pPr>
            <a:endParaRPr lang="en-US" sz="2000" dirty="0">
              <a:cs typeface="Calibri"/>
            </a:endParaRPr>
          </a:p>
          <a:p>
            <a:pPr marL="0" indent="0">
              <a:buNone/>
            </a:pPr>
            <a:r>
              <a:rPr lang="en-US" sz="2000" dirty="0">
                <a:cs typeface="Calibri"/>
              </a:rPr>
              <a:t>I just replace all the old systems other than the SSDs, because they were too old to be efficiently upgraded and would very quickly be in need of another upgrade so it's more time and cost efficient to just replaced the entire system</a:t>
            </a:r>
            <a:r>
              <a:rPr lang="en-US" dirty="0">
                <a:cs typeface="Calibri"/>
              </a:rPr>
              <a:t>.</a:t>
            </a: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105246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3767323-8CA3-202F-24B0-62669EA107CD}"/>
              </a:ext>
            </a:extLst>
          </p:cNvPr>
          <p:cNvPicPr>
            <a:picLocks noChangeAspect="1"/>
          </p:cNvPicPr>
          <p:nvPr/>
        </p:nvPicPr>
        <p:blipFill>
          <a:blip r:embed="rId2"/>
          <a:stretch>
            <a:fillRect/>
          </a:stretch>
        </p:blipFill>
        <p:spPr>
          <a:xfrm>
            <a:off x="8109099" y="490076"/>
            <a:ext cx="3691269" cy="2023544"/>
          </a:xfrm>
          <a:prstGeom prst="rect">
            <a:avLst/>
          </a:prstGeom>
        </p:spPr>
      </p:pic>
      <p:sp>
        <p:nvSpPr>
          <p:cNvPr id="9" name="Content Placeholder 2">
            <a:extLst>
              <a:ext uri="{FF2B5EF4-FFF2-40B4-BE49-F238E27FC236}">
                <a16:creationId xmlns:a16="http://schemas.microsoft.com/office/drawing/2014/main" id="{03E091F9-6A1C-992E-2BFF-3894DCC350C8}"/>
              </a:ext>
            </a:extLst>
          </p:cNvPr>
          <p:cNvSpPr txBox="1">
            <a:spLocks/>
          </p:cNvSpPr>
          <p:nvPr/>
        </p:nvSpPr>
        <p:spPr>
          <a:xfrm>
            <a:off x="548556" y="374036"/>
            <a:ext cx="6859410" cy="587974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b="1" dirty="0">
                <a:cs typeface="Calibri"/>
              </a:rPr>
              <a:t>Tools for computer dismantling and maintenance</a:t>
            </a:r>
            <a:endParaRPr lang="en-US" dirty="0"/>
          </a:p>
          <a:p>
            <a:pPr marL="0" indent="0">
              <a:buNone/>
            </a:pPr>
            <a:endParaRPr lang="en-US" sz="2800" b="1" dirty="0">
              <a:cs typeface="Calibri"/>
            </a:endParaRPr>
          </a:p>
          <a:p>
            <a:pPr marL="0" indent="0">
              <a:buNone/>
            </a:pPr>
            <a:r>
              <a:rPr lang="en-US" dirty="0">
                <a:cs typeface="Calibri"/>
              </a:rPr>
              <a:t>Anti-static wrist straps are used to safely ground the user, so they do not electrocute themselves or any electrical components from ESD or electrostatic discharge. It is important to safely ground people working with electrical components because of static buildup. people working with the system can damage components when discharging through them.</a:t>
            </a:r>
          </a:p>
          <a:p>
            <a:pPr marL="0" indent="0">
              <a:buNone/>
            </a:pPr>
            <a:endParaRPr lang="en-US" dirty="0">
              <a:cs typeface="Calibri"/>
            </a:endParaRPr>
          </a:p>
          <a:p>
            <a:pPr marL="0" indent="0">
              <a:buNone/>
            </a:pPr>
            <a:r>
              <a:rPr lang="en-US" dirty="0">
                <a:cs typeface="Calibri"/>
              </a:rPr>
              <a:t>The</a:t>
            </a:r>
            <a:r>
              <a:rPr lang="en-US" b="1" dirty="0">
                <a:cs typeface="Calibri"/>
              </a:rPr>
              <a:t> device manager</a:t>
            </a:r>
            <a:r>
              <a:rPr lang="en-US" dirty="0">
                <a:cs typeface="Calibri"/>
              </a:rPr>
              <a:t> is an inbuilt tool in the windows operating system, it displays all the devices currently installed in the machine and can be used to diagnose problems, if a hardware device has stopped working it will show up in the device manager for the user to see. The device manager can also be used to check for updates to drivers or disable or uninstall drivers, it can also be used to disable and enable devices in the system.</a:t>
            </a:r>
          </a:p>
        </p:txBody>
      </p:sp>
      <p:sp>
        <p:nvSpPr>
          <p:cNvPr id="3" name="TextBox 2">
            <a:extLst>
              <a:ext uri="{FF2B5EF4-FFF2-40B4-BE49-F238E27FC236}">
                <a16:creationId xmlns:a16="http://schemas.microsoft.com/office/drawing/2014/main" id="{5235F863-CD4C-BB2B-7FD0-6586AF939F28}"/>
              </a:ext>
            </a:extLst>
          </p:cNvPr>
          <p:cNvSpPr txBox="1"/>
          <p:nvPr/>
        </p:nvSpPr>
        <p:spPr>
          <a:xfrm>
            <a:off x="8878185" y="2596116"/>
            <a:ext cx="16391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573D2"/>
                </a:solidFill>
                <a:cs typeface="Calibri"/>
                <a:hlinkClick r:id="rId3"/>
              </a:rPr>
              <a:t>link</a:t>
            </a:r>
            <a:r>
              <a:rPr lang="en-US" dirty="0">
                <a:cs typeface="Calibri"/>
              </a:rPr>
              <a:t> </a:t>
            </a:r>
            <a:r>
              <a:rPr lang="en-US" b="1" dirty="0">
                <a:cs typeface="Calibri"/>
              </a:rPr>
              <a:t>to source</a:t>
            </a:r>
            <a:endParaRPr lang="en-US" dirty="0">
              <a:cs typeface="Calibri"/>
            </a:endParaRPr>
          </a:p>
        </p:txBody>
      </p:sp>
      <p:pic>
        <p:nvPicPr>
          <p:cNvPr id="6" name="Picture 6" descr="Graphical user interface, text, application, email&#10;&#10;Description automatically generated">
            <a:extLst>
              <a:ext uri="{FF2B5EF4-FFF2-40B4-BE49-F238E27FC236}">
                <a16:creationId xmlns:a16="http://schemas.microsoft.com/office/drawing/2014/main" id="{82D5639C-FB95-A924-1964-42A3852972D6}"/>
              </a:ext>
            </a:extLst>
          </p:cNvPr>
          <p:cNvPicPr>
            <a:picLocks noChangeAspect="1"/>
          </p:cNvPicPr>
          <p:nvPr/>
        </p:nvPicPr>
        <p:blipFill>
          <a:blip r:embed="rId4"/>
          <a:stretch>
            <a:fillRect/>
          </a:stretch>
        </p:blipFill>
        <p:spPr>
          <a:xfrm>
            <a:off x="8109098" y="3311567"/>
            <a:ext cx="3691269" cy="2689216"/>
          </a:xfrm>
          <a:prstGeom prst="rect">
            <a:avLst/>
          </a:prstGeom>
        </p:spPr>
      </p:pic>
    </p:spTree>
    <p:extLst>
      <p:ext uri="{BB962C8B-B14F-4D97-AF65-F5344CB8AC3E}">
        <p14:creationId xmlns:p14="http://schemas.microsoft.com/office/powerpoint/2010/main" val="385361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44496F-8389-30AA-3D82-36CDF825E2D9}"/>
              </a:ext>
            </a:extLst>
          </p:cNvPr>
          <p:cNvSpPr txBox="1"/>
          <p:nvPr/>
        </p:nvSpPr>
        <p:spPr>
          <a:xfrm>
            <a:off x="310116" y="301255"/>
            <a:ext cx="7017487"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Tools used for computer software analysis and management</a:t>
            </a:r>
          </a:p>
          <a:p>
            <a:endParaRPr lang="en-US" dirty="0">
              <a:cs typeface="Calibri"/>
            </a:endParaRPr>
          </a:p>
          <a:p>
            <a:r>
              <a:rPr lang="en-US" dirty="0">
                <a:cs typeface="Calibri"/>
              </a:rPr>
              <a:t>If you press windows X, you will bring up a bar with lots of useful tools.</a:t>
            </a:r>
          </a:p>
          <a:p>
            <a:endParaRPr lang="en-US" dirty="0">
              <a:cs typeface="Calibri"/>
            </a:endParaRPr>
          </a:p>
          <a:p>
            <a:r>
              <a:rPr lang="en-US" b="1" dirty="0">
                <a:cs typeface="Calibri"/>
              </a:rPr>
              <a:t>Task manager</a:t>
            </a:r>
            <a:r>
              <a:rPr lang="en-US" dirty="0">
                <a:cs typeface="Calibri"/>
              </a:rPr>
              <a:t> </a:t>
            </a:r>
            <a:endParaRPr lang="en-US">
              <a:cs typeface="Calibri"/>
            </a:endParaRPr>
          </a:p>
          <a:p>
            <a:r>
              <a:rPr lang="en-US" dirty="0">
                <a:cs typeface="Calibri"/>
              </a:rPr>
              <a:t>Task manager displays all the current tasks being done by the computer and how much CPU ram or desk it is using so you can see how well your computer is performing with different software's.</a:t>
            </a:r>
          </a:p>
          <a:p>
            <a:endParaRPr lang="en-US" dirty="0">
              <a:cs typeface="Calibri"/>
            </a:endParaRPr>
          </a:p>
          <a:p>
            <a:r>
              <a:rPr lang="en-US" b="1" dirty="0">
                <a:cs typeface="Calibri"/>
              </a:rPr>
              <a:t>Device manager</a:t>
            </a:r>
          </a:p>
          <a:p>
            <a:r>
              <a:rPr lang="en-US" dirty="0">
                <a:cs typeface="Calibri"/>
              </a:rPr>
              <a:t>Device manager is used to enable devices and managing what is in your computer.</a:t>
            </a:r>
          </a:p>
          <a:p>
            <a:r>
              <a:rPr lang="en-US" dirty="0">
                <a:cs typeface="Calibri"/>
              </a:rPr>
              <a:t>you can view all your peripheral devices and enable and disable speakers or GPUs.</a:t>
            </a:r>
          </a:p>
          <a:p>
            <a:endParaRPr lang="en-US" dirty="0">
              <a:cs typeface="Calibri"/>
            </a:endParaRPr>
          </a:p>
          <a:p>
            <a:r>
              <a:rPr lang="en-US" sz="2000" b="1" dirty="0">
                <a:cs typeface="Calibri"/>
              </a:rPr>
              <a:t>Run</a:t>
            </a:r>
          </a:p>
          <a:p>
            <a:r>
              <a:rPr lang="en-US" dirty="0">
                <a:cs typeface="Calibri"/>
              </a:rPr>
              <a:t>Run is a useful piece of software in windows, used to run software's, including </a:t>
            </a:r>
            <a:r>
              <a:rPr lang="en-US" b="1" dirty="0" err="1">
                <a:solidFill>
                  <a:srgbClr val="E8EAED"/>
                </a:solidFill>
                <a:cs typeface="Calibri"/>
              </a:rPr>
              <a:t>MSConfig</a:t>
            </a:r>
            <a:r>
              <a:rPr lang="en-US" dirty="0">
                <a:cs typeface="Calibri"/>
              </a:rPr>
              <a:t> and many others that can be used for disk defragmentation and scanning for viruses or harmful software's on the system.</a:t>
            </a:r>
          </a:p>
        </p:txBody>
      </p:sp>
      <p:pic>
        <p:nvPicPr>
          <p:cNvPr id="2" name="Picture 2" descr="A picture containing graphical user interface&#10;&#10;Description automatically generated">
            <a:extLst>
              <a:ext uri="{FF2B5EF4-FFF2-40B4-BE49-F238E27FC236}">
                <a16:creationId xmlns:a16="http://schemas.microsoft.com/office/drawing/2014/main" id="{655CFE94-B9FA-166D-BF59-87474680EF79}"/>
              </a:ext>
            </a:extLst>
          </p:cNvPr>
          <p:cNvPicPr>
            <a:picLocks noChangeAspect="1"/>
          </p:cNvPicPr>
          <p:nvPr/>
        </p:nvPicPr>
        <p:blipFill>
          <a:blip r:embed="rId2"/>
          <a:stretch>
            <a:fillRect/>
          </a:stretch>
        </p:blipFill>
        <p:spPr>
          <a:xfrm>
            <a:off x="10353913" y="135291"/>
            <a:ext cx="1527020" cy="3388242"/>
          </a:xfrm>
          <a:prstGeom prst="rect">
            <a:avLst/>
          </a:prstGeom>
        </p:spPr>
      </p:pic>
      <p:pic>
        <p:nvPicPr>
          <p:cNvPr id="3" name="Picture 4" descr="Table&#10;&#10;Description automatically generated">
            <a:extLst>
              <a:ext uri="{FF2B5EF4-FFF2-40B4-BE49-F238E27FC236}">
                <a16:creationId xmlns:a16="http://schemas.microsoft.com/office/drawing/2014/main" id="{28BA3FFF-838B-CBB0-1517-C0269E0F3A05}"/>
              </a:ext>
            </a:extLst>
          </p:cNvPr>
          <p:cNvPicPr>
            <a:picLocks noChangeAspect="1"/>
          </p:cNvPicPr>
          <p:nvPr/>
        </p:nvPicPr>
        <p:blipFill>
          <a:blip r:embed="rId3"/>
          <a:stretch>
            <a:fillRect/>
          </a:stretch>
        </p:blipFill>
        <p:spPr>
          <a:xfrm>
            <a:off x="7391400" y="1249506"/>
            <a:ext cx="2743200" cy="1789454"/>
          </a:xfrm>
          <a:prstGeom prst="rect">
            <a:avLst/>
          </a:prstGeom>
        </p:spPr>
      </p:pic>
      <p:pic>
        <p:nvPicPr>
          <p:cNvPr id="5" name="Picture 5">
            <a:extLst>
              <a:ext uri="{FF2B5EF4-FFF2-40B4-BE49-F238E27FC236}">
                <a16:creationId xmlns:a16="http://schemas.microsoft.com/office/drawing/2014/main" id="{1BAB60B9-B086-E9B6-F3D0-05FAF606CD1A}"/>
              </a:ext>
            </a:extLst>
          </p:cNvPr>
          <p:cNvPicPr>
            <a:picLocks noChangeAspect="1"/>
          </p:cNvPicPr>
          <p:nvPr/>
        </p:nvPicPr>
        <p:blipFill>
          <a:blip r:embed="rId4"/>
          <a:stretch>
            <a:fillRect/>
          </a:stretch>
        </p:blipFill>
        <p:spPr>
          <a:xfrm>
            <a:off x="7391399" y="3137121"/>
            <a:ext cx="1387550" cy="2045736"/>
          </a:xfrm>
          <a:prstGeom prst="rect">
            <a:avLst/>
          </a:prstGeom>
        </p:spPr>
      </p:pic>
      <p:pic>
        <p:nvPicPr>
          <p:cNvPr id="6" name="Picture 6" descr="Timeline&#10;&#10;Description automatically generated">
            <a:extLst>
              <a:ext uri="{FF2B5EF4-FFF2-40B4-BE49-F238E27FC236}">
                <a16:creationId xmlns:a16="http://schemas.microsoft.com/office/drawing/2014/main" id="{C77083AB-0DF9-1073-E413-6CC089FED6EA}"/>
              </a:ext>
            </a:extLst>
          </p:cNvPr>
          <p:cNvPicPr>
            <a:picLocks noChangeAspect="1"/>
          </p:cNvPicPr>
          <p:nvPr/>
        </p:nvPicPr>
        <p:blipFill>
          <a:blip r:embed="rId5"/>
          <a:stretch>
            <a:fillRect/>
          </a:stretch>
        </p:blipFill>
        <p:spPr>
          <a:xfrm>
            <a:off x="7409121" y="5357037"/>
            <a:ext cx="2743200" cy="1371600"/>
          </a:xfrm>
          <a:prstGeom prst="rect">
            <a:avLst/>
          </a:prstGeom>
        </p:spPr>
      </p:pic>
    </p:spTree>
    <p:extLst>
      <p:ext uri="{BB962C8B-B14F-4D97-AF65-F5344CB8AC3E}">
        <p14:creationId xmlns:p14="http://schemas.microsoft.com/office/powerpoint/2010/main" val="113882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F0A606-7E9F-F4C1-447E-2DAE0BC90472}"/>
              </a:ext>
            </a:extLst>
          </p:cNvPr>
          <p:cNvSpPr>
            <a:spLocks noGrp="1"/>
          </p:cNvSpPr>
          <p:nvPr>
            <p:ph idx="1"/>
          </p:nvPr>
        </p:nvSpPr>
        <p:spPr>
          <a:xfrm>
            <a:off x="928559" y="722827"/>
            <a:ext cx="9004088" cy="5670394"/>
          </a:xfrm>
        </p:spPr>
        <p:txBody>
          <a:bodyPr vert="horz" lIns="91440" tIns="45720" rIns="91440" bIns="45720" rtlCol="0" anchor="t">
            <a:normAutofit/>
          </a:bodyPr>
          <a:lstStyle/>
          <a:p>
            <a:pPr marL="0" indent="0">
              <a:buNone/>
            </a:pPr>
            <a:r>
              <a:rPr lang="en-US" sz="2400" b="1" dirty="0">
                <a:cs typeface="Calibri"/>
              </a:rPr>
              <a:t>These are my two clients.</a:t>
            </a:r>
            <a:endParaRPr lang="en-US" sz="2400">
              <a:cs typeface="Calibri" panose="020F0502020204030204"/>
            </a:endParaRPr>
          </a:p>
          <a:p>
            <a:pPr>
              <a:buClr>
                <a:srgbClr val="FFFFFF"/>
              </a:buClr>
            </a:pPr>
            <a:r>
              <a:rPr lang="en-US" sz="1600" dirty="0">
                <a:cs typeface="Calibri"/>
              </a:rPr>
              <a:t>1 Michael page company upgrading computer systems.</a:t>
            </a:r>
          </a:p>
          <a:p>
            <a:pPr>
              <a:buClr>
                <a:srgbClr val="FFFFFF"/>
              </a:buClr>
            </a:pPr>
            <a:r>
              <a:rPr lang="en-US" sz="1600" dirty="0">
                <a:cs typeface="Calibri"/>
              </a:rPr>
              <a:t>2 ideas with Africa decommissioning old systems.</a:t>
            </a:r>
          </a:p>
          <a:p>
            <a:pPr>
              <a:buClr>
                <a:srgbClr val="FFFFFF"/>
              </a:buClr>
            </a:pPr>
            <a:endParaRPr lang="en-US" sz="1600" dirty="0">
              <a:latin typeface="Calibri"/>
              <a:cs typeface="Calibri"/>
            </a:endParaRPr>
          </a:p>
          <a:p>
            <a:pPr marL="0" indent="0">
              <a:buClr>
                <a:srgbClr val="FFFFFF"/>
              </a:buClr>
              <a:buNone/>
            </a:pPr>
            <a:r>
              <a:rPr lang="en-US" sz="2800" b="1" dirty="0">
                <a:latin typeface="Calibri Light"/>
                <a:cs typeface="Calibri Light"/>
              </a:rPr>
              <a:t>This is what I am going to do</a:t>
            </a:r>
          </a:p>
          <a:p>
            <a:pPr marL="0" indent="0">
              <a:buNone/>
            </a:pPr>
            <a:endParaRPr lang="en-US" sz="2000" dirty="0">
              <a:latin typeface="Calibri Light"/>
              <a:cs typeface="Calibri Light"/>
            </a:endParaRPr>
          </a:p>
          <a:p>
            <a:pPr marL="0" indent="0">
              <a:buNone/>
            </a:pPr>
            <a:r>
              <a:rPr lang="en-US" sz="2000" dirty="0">
                <a:latin typeface="Calibri Light"/>
                <a:cs typeface="Calibri Light"/>
              </a:rPr>
              <a:t>the first thing I'm going to do is backup all important company data.</a:t>
            </a:r>
          </a:p>
          <a:p>
            <a:pPr marL="0" indent="0">
              <a:buNone/>
            </a:pPr>
            <a:r>
              <a:rPr lang="en-US" sz="2000" dirty="0">
                <a:latin typeface="Calibri Light"/>
                <a:cs typeface="Calibri Light"/>
              </a:rPr>
              <a:t>I'm going to decommission the old systems to IT schools Africa but retain the old SSD drives and install them in the new system that haze greater storage capacity and keep the speed benefits of SSD drives.</a:t>
            </a:r>
            <a:endParaRPr lang="en-US"/>
          </a:p>
          <a:p>
            <a:pPr marL="0" indent="0">
              <a:buNone/>
            </a:pPr>
            <a:r>
              <a:rPr lang="en-US" dirty="0">
                <a:latin typeface="Calibri Light"/>
                <a:cs typeface="Calibri Light"/>
              </a:rPr>
              <a:t>Installing extra devices like scan and Nic card.</a:t>
            </a:r>
          </a:p>
          <a:p>
            <a:pPr marL="0" indent="0">
              <a:buNone/>
            </a:pPr>
            <a:r>
              <a:rPr lang="en-US" dirty="0">
                <a:latin typeface="Calibri Light"/>
                <a:cs typeface="Calibri Light"/>
              </a:rPr>
              <a:t>Test everything to make sure it works.</a:t>
            </a:r>
          </a:p>
          <a:p>
            <a:pPr marL="0" indent="0">
              <a:buNone/>
            </a:pPr>
            <a:endParaRPr lang="en-US" sz="1400" b="1" dirty="0">
              <a:latin typeface="Calibri Light"/>
              <a:cs typeface="Calibri Light"/>
            </a:endParaRPr>
          </a:p>
          <a:p>
            <a:pPr marL="0" indent="0">
              <a:buNone/>
            </a:pPr>
            <a:endParaRPr lang="en-US" sz="1400" b="1" dirty="0">
              <a:latin typeface="Calibri Light"/>
              <a:cs typeface="Calibri Light"/>
            </a:endParaRPr>
          </a:p>
          <a:p>
            <a:pPr marL="0" indent="0">
              <a:buNone/>
            </a:pPr>
            <a:endParaRPr lang="en-US" sz="1400" b="1" dirty="0">
              <a:latin typeface="Calibri Light"/>
              <a:cs typeface="Calibri Light"/>
            </a:endParaRPr>
          </a:p>
        </p:txBody>
      </p:sp>
    </p:spTree>
    <p:extLst>
      <p:ext uri="{BB962C8B-B14F-4D97-AF65-F5344CB8AC3E}">
        <p14:creationId xmlns:p14="http://schemas.microsoft.com/office/powerpoint/2010/main" val="239686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F0A606-7E9F-F4C1-447E-2DAE0BC90472}"/>
              </a:ext>
            </a:extLst>
          </p:cNvPr>
          <p:cNvSpPr>
            <a:spLocks noGrp="1"/>
          </p:cNvSpPr>
          <p:nvPr>
            <p:ph idx="1"/>
          </p:nvPr>
        </p:nvSpPr>
        <p:spPr>
          <a:xfrm>
            <a:off x="386896" y="331792"/>
            <a:ext cx="6237225" cy="6061429"/>
          </a:xfrm>
        </p:spPr>
        <p:txBody>
          <a:bodyPr vert="horz" lIns="91440" tIns="45720" rIns="91440" bIns="45720" rtlCol="0" anchor="t">
            <a:normAutofit/>
          </a:bodyPr>
          <a:lstStyle/>
          <a:p>
            <a:pPr marL="0" indent="0">
              <a:buNone/>
            </a:pPr>
            <a:r>
              <a:rPr lang="en-US" sz="3200" b="1" dirty="0">
                <a:latin typeface="Calibri Light"/>
                <a:cs typeface="Calibri Light"/>
              </a:rPr>
              <a:t>Backing up files safely</a:t>
            </a:r>
            <a:endParaRPr lang="en-US" sz="3600" dirty="0">
              <a:latin typeface="Calibri" panose="020F0502020204030204"/>
              <a:cs typeface="Calibri" panose="020F0502020204030204"/>
            </a:endParaRPr>
          </a:p>
          <a:p>
            <a:pPr marL="0" indent="0">
              <a:buNone/>
            </a:pPr>
            <a:endParaRPr lang="en-US" sz="3200" b="1" dirty="0">
              <a:latin typeface="Calibri Light"/>
              <a:cs typeface="Calibri Light"/>
            </a:endParaRPr>
          </a:p>
          <a:p>
            <a:pPr marL="0" indent="0">
              <a:buNone/>
            </a:pPr>
            <a:r>
              <a:rPr lang="en-US" sz="2000" dirty="0">
                <a:latin typeface="Calibri Light"/>
                <a:cs typeface="Calibri Light"/>
              </a:rPr>
              <a:t>I can yose </a:t>
            </a:r>
            <a:r>
              <a:rPr lang="en-US" sz="2000" u="sng" dirty="0">
                <a:latin typeface="Calibri Light"/>
                <a:cs typeface="Calibri Light"/>
              </a:rPr>
              <a:t>create a restore point</a:t>
            </a:r>
            <a:r>
              <a:rPr lang="en-US" sz="2000" dirty="0">
                <a:latin typeface="Calibri Light"/>
                <a:cs typeface="Calibri Light"/>
              </a:rPr>
              <a:t> in windows to everything is stored on the system including preferences and files.</a:t>
            </a:r>
            <a:endParaRPr lang="en-US" sz="2000" i="1" dirty="0">
              <a:latin typeface="Calibri Light"/>
              <a:cs typeface="Calibri Light"/>
            </a:endParaRPr>
          </a:p>
          <a:p>
            <a:pPr marL="0" indent="0">
              <a:buNone/>
            </a:pPr>
            <a:endParaRPr lang="en-US" sz="2000" dirty="0">
              <a:latin typeface="Calibri Light"/>
              <a:cs typeface="Calibri Light"/>
            </a:endParaRPr>
          </a:p>
        </p:txBody>
      </p:sp>
      <p:pic>
        <p:nvPicPr>
          <p:cNvPr id="2" name="Picture 3">
            <a:extLst>
              <a:ext uri="{FF2B5EF4-FFF2-40B4-BE49-F238E27FC236}">
                <a16:creationId xmlns:a16="http://schemas.microsoft.com/office/drawing/2014/main" id="{E39E6C85-3CF0-21E2-7F70-D406BDD15A3F}"/>
              </a:ext>
            </a:extLst>
          </p:cNvPr>
          <p:cNvPicPr>
            <a:picLocks noChangeAspect="1"/>
          </p:cNvPicPr>
          <p:nvPr/>
        </p:nvPicPr>
        <p:blipFill>
          <a:blip r:embed="rId2"/>
          <a:stretch>
            <a:fillRect/>
          </a:stretch>
        </p:blipFill>
        <p:spPr>
          <a:xfrm>
            <a:off x="7978686" y="226144"/>
            <a:ext cx="3993553" cy="1235897"/>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DFFD5FFB-9392-438F-D18A-9C3B606883E1}"/>
              </a:ext>
            </a:extLst>
          </p:cNvPr>
          <p:cNvPicPr>
            <a:picLocks noChangeAspect="1"/>
          </p:cNvPicPr>
          <p:nvPr/>
        </p:nvPicPr>
        <p:blipFill>
          <a:blip r:embed="rId3"/>
          <a:stretch>
            <a:fillRect/>
          </a:stretch>
        </p:blipFill>
        <p:spPr>
          <a:xfrm>
            <a:off x="7860809" y="1583088"/>
            <a:ext cx="1926471" cy="2252022"/>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6317ED25-DCE6-7179-4740-BE161682C7E1}"/>
              </a:ext>
            </a:extLst>
          </p:cNvPr>
          <p:cNvPicPr>
            <a:picLocks noChangeAspect="1"/>
          </p:cNvPicPr>
          <p:nvPr/>
        </p:nvPicPr>
        <p:blipFill>
          <a:blip r:embed="rId4"/>
          <a:stretch>
            <a:fillRect/>
          </a:stretch>
        </p:blipFill>
        <p:spPr>
          <a:xfrm>
            <a:off x="9881583" y="1564700"/>
            <a:ext cx="2065399" cy="1114223"/>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00A18B3-3881-973D-D83B-6A96D007CCB6}"/>
              </a:ext>
            </a:extLst>
          </p:cNvPr>
          <p:cNvPicPr>
            <a:picLocks noChangeAspect="1"/>
          </p:cNvPicPr>
          <p:nvPr/>
        </p:nvPicPr>
        <p:blipFill>
          <a:blip r:embed="rId5"/>
          <a:stretch>
            <a:fillRect/>
          </a:stretch>
        </p:blipFill>
        <p:spPr>
          <a:xfrm>
            <a:off x="9881582" y="2749135"/>
            <a:ext cx="2065400" cy="1486028"/>
          </a:xfrm>
          <a:prstGeom prst="rect">
            <a:avLst/>
          </a:prstGeom>
        </p:spPr>
      </p:pic>
    </p:spTree>
    <p:extLst>
      <p:ext uri="{BB962C8B-B14F-4D97-AF65-F5344CB8AC3E}">
        <p14:creationId xmlns:p14="http://schemas.microsoft.com/office/powerpoint/2010/main" val="149072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23B-76AF-632C-B492-0FCD091E5207}"/>
              </a:ext>
            </a:extLst>
          </p:cNvPr>
          <p:cNvSpPr>
            <a:spLocks noGrp="1"/>
          </p:cNvSpPr>
          <p:nvPr>
            <p:ph type="title"/>
          </p:nvPr>
        </p:nvSpPr>
        <p:spPr>
          <a:xfrm>
            <a:off x="105107" y="200532"/>
            <a:ext cx="11256437" cy="181652"/>
          </a:xfrm>
        </p:spPr>
        <p:txBody>
          <a:bodyPr>
            <a:noAutofit/>
          </a:bodyPr>
          <a:lstStyle/>
          <a:p>
            <a:r>
              <a:rPr lang="en-GB" sz="1800" b="1" dirty="0">
                <a:latin typeface="Century Gothic"/>
                <a:cs typeface="Calibri Light"/>
              </a:rPr>
              <a:t>Action plan Job</a:t>
            </a:r>
            <a:endParaRPr lang="en-US" sz="1800" dirty="0" err="1"/>
          </a:p>
        </p:txBody>
      </p:sp>
      <p:graphicFrame>
        <p:nvGraphicFramePr>
          <p:cNvPr id="5" name="Content Placeholder 4">
            <a:extLst>
              <a:ext uri="{FF2B5EF4-FFF2-40B4-BE49-F238E27FC236}">
                <a16:creationId xmlns:a16="http://schemas.microsoft.com/office/drawing/2014/main" id="{3C4537F4-18B6-2031-4545-013A9291821D}"/>
              </a:ext>
            </a:extLst>
          </p:cNvPr>
          <p:cNvGraphicFramePr>
            <a:graphicFrameLocks noGrp="1"/>
          </p:cNvGraphicFramePr>
          <p:nvPr>
            <p:ph idx="1"/>
            <p:extLst>
              <p:ext uri="{D42A27DB-BD31-4B8C-83A1-F6EECF244321}">
                <p14:modId xmlns:p14="http://schemas.microsoft.com/office/powerpoint/2010/main" val="417590914"/>
              </p:ext>
            </p:extLst>
          </p:nvPr>
        </p:nvGraphicFramePr>
        <p:xfrm>
          <a:off x="100633" y="464486"/>
          <a:ext cx="11991984" cy="2194560"/>
        </p:xfrm>
        <a:graphic>
          <a:graphicData uri="http://schemas.openxmlformats.org/drawingml/2006/table">
            <a:tbl>
              <a:tblPr firstRow="1" bandRow="1">
                <a:tableStyleId>{5C22544A-7EE6-4342-B048-85BDC9FD1C3A}</a:tableStyleId>
              </a:tblPr>
              <a:tblGrid>
                <a:gridCol w="1244038">
                  <a:extLst>
                    <a:ext uri="{9D8B030D-6E8A-4147-A177-3AD203B41FA5}">
                      <a16:colId xmlns:a16="http://schemas.microsoft.com/office/drawing/2014/main" val="158026421"/>
                    </a:ext>
                  </a:extLst>
                </a:gridCol>
                <a:gridCol w="1691573">
                  <a:extLst>
                    <a:ext uri="{9D8B030D-6E8A-4147-A177-3AD203B41FA5}">
                      <a16:colId xmlns:a16="http://schemas.microsoft.com/office/drawing/2014/main" val="2366018171"/>
                    </a:ext>
                  </a:extLst>
                </a:gridCol>
                <a:gridCol w="1411986">
                  <a:extLst>
                    <a:ext uri="{9D8B030D-6E8A-4147-A177-3AD203B41FA5}">
                      <a16:colId xmlns:a16="http://schemas.microsoft.com/office/drawing/2014/main" val="3931388186"/>
                    </a:ext>
                  </a:extLst>
                </a:gridCol>
                <a:gridCol w="1372575">
                  <a:extLst>
                    <a:ext uri="{9D8B030D-6E8A-4147-A177-3AD203B41FA5}">
                      <a16:colId xmlns:a16="http://schemas.microsoft.com/office/drawing/2014/main" val="1081260747"/>
                    </a:ext>
                  </a:extLst>
                </a:gridCol>
                <a:gridCol w="1663503">
                  <a:extLst>
                    <a:ext uri="{9D8B030D-6E8A-4147-A177-3AD203B41FA5}">
                      <a16:colId xmlns:a16="http://schemas.microsoft.com/office/drawing/2014/main" val="3860512994"/>
                    </a:ext>
                  </a:extLst>
                </a:gridCol>
                <a:gridCol w="1485992">
                  <a:extLst>
                    <a:ext uri="{9D8B030D-6E8A-4147-A177-3AD203B41FA5}">
                      <a16:colId xmlns:a16="http://schemas.microsoft.com/office/drawing/2014/main" val="4203775463"/>
                    </a:ext>
                  </a:extLst>
                </a:gridCol>
                <a:gridCol w="1851837">
                  <a:extLst>
                    <a:ext uri="{9D8B030D-6E8A-4147-A177-3AD203B41FA5}">
                      <a16:colId xmlns:a16="http://schemas.microsoft.com/office/drawing/2014/main" val="3318772602"/>
                    </a:ext>
                  </a:extLst>
                </a:gridCol>
                <a:gridCol w="1270480">
                  <a:extLst>
                    <a:ext uri="{9D8B030D-6E8A-4147-A177-3AD203B41FA5}">
                      <a16:colId xmlns:a16="http://schemas.microsoft.com/office/drawing/2014/main" val="2169112471"/>
                    </a:ext>
                  </a:extLst>
                </a:gridCol>
              </a:tblGrid>
              <a:tr h="271541">
                <a:tc>
                  <a:txBody>
                    <a:bodyPr/>
                    <a:lstStyle/>
                    <a:p>
                      <a:pPr algn="l" rtl="0" fontAlgn="base"/>
                      <a:r>
                        <a:rPr lang="en-US" sz="1200" noProof="0" dirty="0">
                          <a:effectLst/>
                        </a:rPr>
                        <a:t>Job description ​​</a:t>
                      </a:r>
                      <a:endParaRPr lang="en-US" sz="1200" b="1" i="0" noProof="0" dirty="0">
                        <a:solidFill>
                          <a:srgbClr val="FFFFFF"/>
                        </a:solidFill>
                        <a:effectLst/>
                      </a:endParaRPr>
                    </a:p>
                  </a:txBody>
                  <a:tcPr/>
                </a:tc>
                <a:tc>
                  <a:txBody>
                    <a:bodyPr/>
                    <a:lstStyle/>
                    <a:p>
                      <a:pPr algn="ctr" rtl="0" fontAlgn="base"/>
                      <a:r>
                        <a:rPr lang="en-US" sz="1200" dirty="0">
                          <a:effectLst/>
                        </a:rPr>
                        <a:t>​Work required ​​</a:t>
                      </a:r>
                      <a:endParaRPr lang="en-US" sz="1200" b="1" i="0" dirty="0">
                        <a:solidFill>
                          <a:srgbClr val="FFFFFF"/>
                        </a:solidFill>
                        <a:effectLst/>
                      </a:endParaRPr>
                    </a:p>
                  </a:txBody>
                  <a:tcPr/>
                </a:tc>
                <a:tc>
                  <a:txBody>
                    <a:bodyPr/>
                    <a:lstStyle/>
                    <a:p>
                      <a:pPr algn="ctr" rtl="0" fontAlgn="base"/>
                      <a:r>
                        <a:rPr lang="en-US" sz="1200" dirty="0">
                          <a:effectLst/>
                        </a:rPr>
                        <a:t>Expected result ​​</a:t>
                      </a:r>
                      <a:endParaRPr lang="en-US" sz="1200" b="1" i="0" dirty="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endParaRPr lang="en-US" dirty="0"/>
                    </a:p>
                  </a:txBody>
                  <a:tcPr/>
                </a:tc>
                <a:tc>
                  <a:txBody>
                    <a:bodyPr/>
                    <a:lstStyle/>
                    <a:p>
                      <a:pPr algn="ctr" rtl="0" fontAlgn="base"/>
                      <a:r>
                        <a:rPr lang="en-US" sz="1200" dirty="0">
                          <a:effectLst/>
                        </a:rPr>
                        <a:t>Constraints ​​</a:t>
                      </a:r>
                      <a:endParaRPr lang="en-US" sz="1200" b="1" i="0" dirty="0">
                        <a:solidFill>
                          <a:srgbClr val="FFFFFF"/>
                        </a:solidFill>
                        <a:effectLst/>
                      </a:endParaRPr>
                    </a:p>
                  </a:txBody>
                  <a:tcPr/>
                </a:tc>
                <a:tc>
                  <a:txBody>
                    <a:bodyPr/>
                    <a:lstStyle/>
                    <a:p>
                      <a:pPr algn="ctr" rtl="0" fontAlgn="base"/>
                      <a:r>
                        <a:rPr lang="en-US" sz="1200" dirty="0">
                          <a:effectLst/>
                        </a:rPr>
                        <a:t>​Additional remedy ​​</a:t>
                      </a:r>
                      <a:endParaRPr lang="en-US" sz="1200" b="1" i="0" dirty="0">
                        <a:solidFill>
                          <a:srgbClr val="FFFFFF"/>
                        </a:solidFill>
                        <a:effectLst/>
                      </a:endParaRPr>
                    </a:p>
                  </a:txBody>
                  <a:tcPr/>
                </a:tc>
                <a:tc>
                  <a:txBody>
                    <a:bodyPr/>
                    <a:lstStyle/>
                    <a:p>
                      <a:pPr algn="ctr" rtl="0" fontAlgn="base"/>
                      <a:r>
                        <a:rPr lang="en-US" sz="1200" dirty="0">
                          <a:effectLst/>
                        </a:rPr>
                        <a:t>​Comments ​​</a:t>
                      </a:r>
                      <a:endParaRPr lang="en-US" sz="1200" b="1" i="0" dirty="0">
                        <a:solidFill>
                          <a:srgbClr val="FFFFFF"/>
                        </a:solidFill>
                        <a:effectLst/>
                      </a:endParaRPr>
                    </a:p>
                  </a:txBody>
                  <a:tcPr/>
                </a:tc>
                <a:tc>
                  <a:txBody>
                    <a:bodyPr/>
                    <a:lstStyle/>
                    <a:p>
                      <a:pPr algn="ctr" rtl="0" fontAlgn="base"/>
                      <a:r>
                        <a:rPr lang="en-US" sz="1200" dirty="0">
                          <a:effectLst/>
                        </a:rPr>
                        <a:t>Time require</a:t>
                      </a:r>
                    </a:p>
                  </a:txBody>
                  <a:tcPr/>
                </a:tc>
                <a:extLst>
                  <a:ext uri="{0D108BD9-81ED-4DB2-BD59-A6C34878D82A}">
                    <a16:rowId xmlns:a16="http://schemas.microsoft.com/office/drawing/2014/main" val="3181552004"/>
                  </a:ext>
                </a:extLst>
              </a:tr>
              <a:tr h="1370337">
                <a:tc>
                  <a:txBody>
                    <a:bodyPr/>
                    <a:lstStyle/>
                    <a:p>
                      <a:pPr algn="l" rtl="0" fontAlgn="base"/>
                      <a:r>
                        <a:rPr lang="en-US" sz="1200" dirty="0">
                          <a:effectLst/>
                        </a:rPr>
                        <a:t>​</a:t>
                      </a:r>
                      <a:r>
                        <a:rPr lang="en-US" sz="1200" u="none" strike="noStrike" dirty="0">
                          <a:effectLst/>
                        </a:rPr>
                        <a:t> backup four </a:t>
                      </a:r>
                      <a:endParaRPr lang="en-US" dirty="0"/>
                    </a:p>
                    <a:p>
                      <a:pPr lvl="0" algn="l">
                        <a:buNone/>
                      </a:pPr>
                      <a:r>
                        <a:rPr lang="en-US" sz="1200" u="none" strike="noStrike" dirty="0">
                          <a:effectLst/>
                        </a:rPr>
                        <a:t>important company data.</a:t>
                      </a:r>
                      <a:r>
                        <a:rPr lang="en-US" sz="1200" dirty="0">
                          <a:effectLst/>
                        </a:rPr>
                        <a:t>​</a:t>
                      </a:r>
                    </a:p>
                    <a:p>
                      <a:pPr algn="l" rtl="0" fontAlgn="base"/>
                      <a:r>
                        <a:rPr lang="en-US" sz="1200" dirty="0">
                          <a:effectLst/>
                        </a:rPr>
                        <a:t>​</a:t>
                      </a:r>
                    </a:p>
                    <a:p>
                      <a:pPr algn="l" rtl="0" fontAlgn="base"/>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t>
                      </a:r>
                      <a:r>
                        <a:rPr lang="en-US" sz="1200" u="none" strike="noStrike" dirty="0">
                          <a:effectLst/>
                        </a:rPr>
                        <a:t>back up the previous data to an external drive or a USB stick just in case there are any problems with installation in the new system. </a:t>
                      </a:r>
                      <a:r>
                        <a:rPr lang="en-US" sz="1200" dirty="0">
                          <a:effectLst/>
                        </a:rPr>
                        <a:t>​</a:t>
                      </a:r>
                      <a:endParaRPr lang="en-US" sz="1200" b="0" i="0" dirty="0">
                        <a:solidFill>
                          <a:srgbClr val="000000"/>
                        </a:solidFill>
                        <a:effectLst/>
                      </a:endParaRPr>
                    </a:p>
                  </a:txBody>
                  <a:tcPr/>
                </a:tc>
                <a:tc>
                  <a:txBody>
                    <a:bodyPr/>
                    <a:lstStyle/>
                    <a:p>
                      <a:pPr algn="l" rtl="0" fontAlgn="base"/>
                      <a:r>
                        <a:rPr lang="en-US" sz="1200" dirty="0">
                          <a:effectLst/>
                        </a:rPr>
                        <a:t>​​</a:t>
                      </a:r>
                    </a:p>
                    <a:p>
                      <a:pPr algn="l" rtl="0" fontAlgn="base"/>
                      <a:r>
                        <a:rPr lang="en-US" sz="1200" dirty="0">
                          <a:effectLst/>
                        </a:rPr>
                        <a:t>​ files should be safely backed up to drive for USB stick check before removal of the drives.​</a:t>
                      </a:r>
                      <a:endParaRPr lang="en-US" sz="1200" b="0" i="0" dirty="0">
                        <a:solidFill>
                          <a:srgbClr val="000000"/>
                        </a:solidFill>
                        <a:effectLst/>
                      </a:endParaRPr>
                    </a:p>
                  </a:txBody>
                  <a:tcPr/>
                </a:tc>
                <a:tc>
                  <a:txBody>
                    <a:bodyPr/>
                    <a:lstStyle/>
                    <a:p>
                      <a:pPr lvl="0" algn="l">
                        <a:buNone/>
                      </a:pPr>
                      <a:r>
                        <a:rPr lang="en-US" sz="1200" dirty="0">
                          <a:effectLst/>
                        </a:rPr>
                        <a:t>All data was </a:t>
                      </a:r>
                      <a:r>
                        <a:rPr lang="en-US" sz="1200" b="0" i="0" u="none" strike="noStrike" noProof="0" dirty="0">
                          <a:solidFill>
                            <a:srgbClr val="000000"/>
                          </a:solidFill>
                          <a:effectLst/>
                          <a:latin typeface="Calibri"/>
                        </a:rPr>
                        <a:t>backup up</a:t>
                      </a:r>
                      <a:r>
                        <a:rPr lang="en-US" sz="1200" noProof="0" dirty="0">
                          <a:effectLst/>
                        </a:rPr>
                        <a:t> safely too online storage and extra backup drives.</a:t>
                      </a:r>
                    </a:p>
                  </a:txBody>
                  <a:tcPr/>
                </a:tc>
                <a:tc>
                  <a:txBody>
                    <a:bodyPr/>
                    <a:lstStyle/>
                    <a:p>
                      <a:pPr algn="l" rtl="0" fontAlgn="base"/>
                      <a:r>
                        <a:rPr lang="en-US" sz="1200" dirty="0">
                          <a:effectLst/>
                        </a:rPr>
                        <a:t>​​</a:t>
                      </a:r>
                    </a:p>
                    <a:p>
                      <a:pPr algn="l" rtl="0" fontAlgn="base"/>
                      <a:r>
                        <a:rPr lang="en-US" sz="1200" dirty="0">
                          <a:effectLst/>
                        </a:rPr>
                        <a:t>​ transferring the files to an external drive will take time this will probably have to be done outside of work hours.​</a:t>
                      </a:r>
                      <a:endParaRPr lang="en-US" sz="1200" b="0" i="0" dirty="0">
                        <a:solidFill>
                          <a:srgbClr val="000000"/>
                        </a:solidFill>
                        <a:effectLst/>
                      </a:endParaRPr>
                    </a:p>
                  </a:txBody>
                  <a:tcPr/>
                </a:tc>
                <a:tc>
                  <a:txBody>
                    <a:bodyPr/>
                    <a:lstStyle/>
                    <a:p>
                      <a:pPr algn="l" rtl="0" fontAlgn="base"/>
                      <a:r>
                        <a:rPr lang="en-US" sz="1200" dirty="0">
                          <a:effectLst/>
                        </a:rPr>
                        <a:t>​​</a:t>
                      </a:r>
                    </a:p>
                    <a:p>
                      <a:pPr algn="l" rtl="0" fontAlgn="base"/>
                      <a:r>
                        <a:rPr lang="en-US" sz="1200" dirty="0">
                          <a:effectLst/>
                        </a:rPr>
                        <a:t>​ on a backup drive or USB stick as back up to the drive, Because the data is very important.​</a:t>
                      </a:r>
                      <a:endParaRPr lang="en-US" sz="1200" b="0" i="0" dirty="0">
                        <a:solidFill>
                          <a:srgbClr val="000000"/>
                        </a:solidFill>
                        <a:effectLst/>
                      </a:endParaRPr>
                    </a:p>
                  </a:txBody>
                  <a:tcPr/>
                </a:tc>
                <a:tc>
                  <a:txBody>
                    <a:bodyPr/>
                    <a:lstStyle/>
                    <a:p>
                      <a:pPr algn="l" rtl="0" fontAlgn="base"/>
                      <a:r>
                        <a:rPr lang="en-US" sz="1200" dirty="0">
                          <a:effectLst/>
                        </a:rPr>
                        <a:t>​ the reason I've chosen to use a drive or USB stick it's because I cannot use online storage because of the lack of Internet connection so it is the only option.​</a:t>
                      </a:r>
                      <a:endParaRPr lang="en-US" sz="1200" b="0" i="0" dirty="0">
                        <a:solidFill>
                          <a:srgbClr val="000000"/>
                        </a:solidFill>
                        <a:effectLst/>
                      </a:endParaRPr>
                    </a:p>
                  </a:txBody>
                  <a:tcPr/>
                </a:tc>
                <a:tc>
                  <a:txBody>
                    <a:bodyPr/>
                    <a:lstStyle/>
                    <a:p>
                      <a:pPr algn="l" rtl="0" fontAlgn="base"/>
                      <a:r>
                        <a:rPr lang="en-US" sz="1200" dirty="0">
                          <a:effectLst/>
                        </a:rPr>
                        <a:t>​​</a:t>
                      </a:r>
                      <a:r>
                        <a:rPr lang="en-US" sz="1200" noProof="0" dirty="0">
                          <a:effectLst/>
                        </a:rPr>
                        <a:t> this took quite a while because of the lack of a Internet connection in the office I needed to hotspot from my mobile device.</a:t>
                      </a:r>
                      <a:endParaRPr lang="en-US" sz="1200" dirty="0">
                        <a:effectLst/>
                      </a:endParaRPr>
                    </a:p>
                    <a:p>
                      <a:pPr algn="l" rtl="0" fontAlgn="base"/>
                      <a:r>
                        <a:rPr lang="en-US" sz="1200" dirty="0">
                          <a:effectLst/>
                        </a:rPr>
                        <a:t>​​</a:t>
                      </a:r>
                      <a:endParaRPr lang="en-US" sz="1200" b="0" i="0" dirty="0">
                        <a:solidFill>
                          <a:srgbClr val="000000"/>
                        </a:solidFill>
                        <a:effectLst/>
                      </a:endParaRPr>
                    </a:p>
                  </a:txBody>
                  <a:tcPr/>
                </a:tc>
                <a:extLst>
                  <a:ext uri="{0D108BD9-81ED-4DB2-BD59-A6C34878D82A}">
                    <a16:rowId xmlns:a16="http://schemas.microsoft.com/office/drawing/2014/main" val="529966941"/>
                  </a:ext>
                </a:extLst>
              </a:tr>
            </a:tbl>
          </a:graphicData>
        </a:graphic>
      </p:graphicFrame>
      <p:pic>
        <p:nvPicPr>
          <p:cNvPr id="3" name="Picture 3" descr="A screenshot of a computer&#10;&#10;Description automatically generated">
            <a:extLst>
              <a:ext uri="{FF2B5EF4-FFF2-40B4-BE49-F238E27FC236}">
                <a16:creationId xmlns:a16="http://schemas.microsoft.com/office/drawing/2014/main" id="{B9C66D47-04AF-4232-2BD1-27EF3AF5E71D}"/>
              </a:ext>
            </a:extLst>
          </p:cNvPr>
          <p:cNvPicPr>
            <a:picLocks noChangeAspect="1"/>
          </p:cNvPicPr>
          <p:nvPr/>
        </p:nvPicPr>
        <p:blipFill>
          <a:blip r:embed="rId2"/>
          <a:stretch>
            <a:fillRect/>
          </a:stretch>
        </p:blipFill>
        <p:spPr>
          <a:xfrm>
            <a:off x="152045" y="4068478"/>
            <a:ext cx="3173446" cy="1764623"/>
          </a:xfrm>
          <a:prstGeom prst="rect">
            <a:avLst/>
          </a:prstGeom>
        </p:spPr>
      </p:pic>
      <p:sp>
        <p:nvSpPr>
          <p:cNvPr id="4" name="TextBox 3">
            <a:extLst>
              <a:ext uri="{FF2B5EF4-FFF2-40B4-BE49-F238E27FC236}">
                <a16:creationId xmlns:a16="http://schemas.microsoft.com/office/drawing/2014/main" id="{A5AAA3FC-649F-A30C-30C4-149B0B7AB45A}"/>
              </a:ext>
            </a:extLst>
          </p:cNvPr>
          <p:cNvSpPr txBox="1"/>
          <p:nvPr/>
        </p:nvSpPr>
        <p:spPr>
          <a:xfrm>
            <a:off x="120355" y="3015122"/>
            <a:ext cx="3176989" cy="532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 backup all important company data to OneDrive,</a:t>
            </a:r>
            <a:endParaRPr lang="en-US" sz="1400" dirty="0"/>
          </a:p>
        </p:txBody>
      </p:sp>
      <p:sp>
        <p:nvSpPr>
          <p:cNvPr id="6" name="TextBox 5">
            <a:extLst>
              <a:ext uri="{FF2B5EF4-FFF2-40B4-BE49-F238E27FC236}">
                <a16:creationId xmlns:a16="http://schemas.microsoft.com/office/drawing/2014/main" id="{EB489145-8D52-7B29-BCDE-AD4609A113E4}"/>
              </a:ext>
            </a:extLst>
          </p:cNvPr>
          <p:cNvSpPr txBox="1"/>
          <p:nvPr/>
        </p:nvSpPr>
        <p:spPr>
          <a:xfrm>
            <a:off x="3559411" y="2964657"/>
            <a:ext cx="21803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I backup all important company data to a second drive,</a:t>
            </a:r>
            <a:endParaRPr lang="en-US" dirty="0"/>
          </a:p>
        </p:txBody>
      </p:sp>
      <p:sp>
        <p:nvSpPr>
          <p:cNvPr id="7" name="TextBox 6">
            <a:extLst>
              <a:ext uri="{FF2B5EF4-FFF2-40B4-BE49-F238E27FC236}">
                <a16:creationId xmlns:a16="http://schemas.microsoft.com/office/drawing/2014/main" id="{0DBBE39D-46BF-E8DB-EFAC-D16E7A32D13A}"/>
              </a:ext>
            </a:extLst>
          </p:cNvPr>
          <p:cNvSpPr txBox="1"/>
          <p:nvPr/>
        </p:nvSpPr>
        <p:spPr>
          <a:xfrm>
            <a:off x="5927602" y="3012216"/>
            <a:ext cx="30669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 created a restore point using </a:t>
            </a:r>
            <a:endParaRPr lang="en-US" sz="1400">
              <a:latin typeface="Calibri" panose="020F0502020204030204"/>
              <a:cs typeface="Calibri"/>
            </a:endParaRPr>
          </a:p>
          <a:p>
            <a:r>
              <a:rPr lang="en-US" sz="1600" u="sng" dirty="0">
                <a:latin typeface="Calibri Light"/>
                <a:cs typeface="Calibri Light"/>
              </a:rPr>
              <a:t>create a restore point</a:t>
            </a:r>
            <a:r>
              <a:rPr lang="en-US" sz="1600" dirty="0">
                <a:latin typeface="Calibri Light"/>
                <a:cs typeface="Calibri Light"/>
              </a:rPr>
              <a:t> in windows.</a:t>
            </a:r>
            <a:r>
              <a:rPr lang="en-US" dirty="0">
                <a:latin typeface="Calibri Light"/>
                <a:cs typeface="Calibri Light"/>
              </a:rPr>
              <a:t> </a:t>
            </a:r>
            <a:r>
              <a:rPr lang="en-US" sz="1200" dirty="0">
                <a:latin typeface="Calibri"/>
                <a:cs typeface="Calibri"/>
              </a:rPr>
              <a:t>This creates a restore point if any of the data is corrupted or lost.</a:t>
            </a:r>
            <a:endParaRPr lang="en-US" sz="1200" dirty="0">
              <a:cs typeface="Calibri"/>
            </a:endParaRPr>
          </a:p>
        </p:txBody>
      </p:sp>
      <p:pic>
        <p:nvPicPr>
          <p:cNvPr id="10" name="Picture 6" descr="Graphical user interface, application&#10;&#10;Description automatically generated">
            <a:extLst>
              <a:ext uri="{FF2B5EF4-FFF2-40B4-BE49-F238E27FC236}">
                <a16:creationId xmlns:a16="http://schemas.microsoft.com/office/drawing/2014/main" id="{B850D56B-FF07-9077-5E2F-DDF89C8111B3}"/>
              </a:ext>
            </a:extLst>
          </p:cNvPr>
          <p:cNvPicPr>
            <a:picLocks noChangeAspect="1"/>
          </p:cNvPicPr>
          <p:nvPr/>
        </p:nvPicPr>
        <p:blipFill>
          <a:blip r:embed="rId3"/>
          <a:stretch>
            <a:fillRect/>
          </a:stretch>
        </p:blipFill>
        <p:spPr>
          <a:xfrm>
            <a:off x="6004225" y="4188936"/>
            <a:ext cx="1943311" cy="1406039"/>
          </a:xfrm>
          <a:prstGeom prst="rect">
            <a:avLst/>
          </a:prstGeom>
        </p:spPr>
      </p:pic>
      <p:pic>
        <p:nvPicPr>
          <p:cNvPr id="12" name="Picture 4" descr="Graphical user interface, text, application, email&#10;&#10;Description automatically generated">
            <a:extLst>
              <a:ext uri="{FF2B5EF4-FFF2-40B4-BE49-F238E27FC236}">
                <a16:creationId xmlns:a16="http://schemas.microsoft.com/office/drawing/2014/main" id="{979063D7-FBA6-EAB9-DFFB-42985769C2CE}"/>
              </a:ext>
            </a:extLst>
          </p:cNvPr>
          <p:cNvPicPr>
            <a:picLocks noChangeAspect="1"/>
          </p:cNvPicPr>
          <p:nvPr/>
        </p:nvPicPr>
        <p:blipFill>
          <a:blip r:embed="rId4"/>
          <a:stretch>
            <a:fillRect/>
          </a:stretch>
        </p:blipFill>
        <p:spPr>
          <a:xfrm>
            <a:off x="7982898" y="5228897"/>
            <a:ext cx="1248671" cy="1464764"/>
          </a:xfrm>
          <a:prstGeom prst="rect">
            <a:avLst/>
          </a:prstGeom>
        </p:spPr>
      </p:pic>
      <p:pic>
        <p:nvPicPr>
          <p:cNvPr id="14" name="Picture 5" descr="Graphical user interface, application&#10;&#10;Description automatically generated">
            <a:extLst>
              <a:ext uri="{FF2B5EF4-FFF2-40B4-BE49-F238E27FC236}">
                <a16:creationId xmlns:a16="http://schemas.microsoft.com/office/drawing/2014/main" id="{672779F5-EFAD-F944-CC3F-672E0617F38D}"/>
              </a:ext>
            </a:extLst>
          </p:cNvPr>
          <p:cNvPicPr>
            <a:picLocks noChangeAspect="1"/>
          </p:cNvPicPr>
          <p:nvPr/>
        </p:nvPicPr>
        <p:blipFill>
          <a:blip r:embed="rId5"/>
          <a:stretch>
            <a:fillRect/>
          </a:stretch>
        </p:blipFill>
        <p:spPr>
          <a:xfrm>
            <a:off x="6004225" y="5639927"/>
            <a:ext cx="1943312" cy="1055284"/>
          </a:xfrm>
          <a:prstGeom prst="rect">
            <a:avLst/>
          </a:prstGeom>
        </p:spPr>
      </p:pic>
      <p:pic>
        <p:nvPicPr>
          <p:cNvPr id="15" name="Picture 15" descr="Table&#10;&#10;Description automatically generated">
            <a:extLst>
              <a:ext uri="{FF2B5EF4-FFF2-40B4-BE49-F238E27FC236}">
                <a16:creationId xmlns:a16="http://schemas.microsoft.com/office/drawing/2014/main" id="{BE2EFAE5-6BD2-FADD-AD00-396F24BAE9F8}"/>
              </a:ext>
            </a:extLst>
          </p:cNvPr>
          <p:cNvPicPr>
            <a:picLocks noChangeAspect="1"/>
          </p:cNvPicPr>
          <p:nvPr/>
        </p:nvPicPr>
        <p:blipFill>
          <a:blip r:embed="rId6"/>
          <a:stretch>
            <a:fillRect/>
          </a:stretch>
        </p:blipFill>
        <p:spPr>
          <a:xfrm>
            <a:off x="3555847" y="4068189"/>
            <a:ext cx="2176326" cy="880444"/>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9081FD7E-EF61-86DC-A2FA-322F25B724FB}"/>
              </a:ext>
            </a:extLst>
          </p:cNvPr>
          <p:cNvPicPr>
            <a:picLocks noChangeAspect="1"/>
          </p:cNvPicPr>
          <p:nvPr/>
        </p:nvPicPr>
        <p:blipFill>
          <a:blip r:embed="rId7"/>
          <a:stretch>
            <a:fillRect/>
          </a:stretch>
        </p:blipFill>
        <p:spPr>
          <a:xfrm>
            <a:off x="3555663" y="5001669"/>
            <a:ext cx="1587107" cy="720465"/>
          </a:xfrm>
          <a:prstGeom prst="rect">
            <a:avLst/>
          </a:prstGeom>
        </p:spPr>
      </p:pic>
    </p:spTree>
    <p:extLst>
      <p:ext uri="{BB962C8B-B14F-4D97-AF65-F5344CB8AC3E}">
        <p14:creationId xmlns:p14="http://schemas.microsoft.com/office/powerpoint/2010/main" val="2799801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0A1E6AD-D9C6-8738-4570-CA65E23C2508}"/>
              </a:ext>
            </a:extLst>
          </p:cNvPr>
          <p:cNvGraphicFramePr>
            <a:graphicFrameLocks noGrp="1"/>
          </p:cNvGraphicFramePr>
          <p:nvPr>
            <p:ph idx="1"/>
            <p:extLst>
              <p:ext uri="{D42A27DB-BD31-4B8C-83A1-F6EECF244321}">
                <p14:modId xmlns:p14="http://schemas.microsoft.com/office/powerpoint/2010/main" val="1711518706"/>
              </p:ext>
            </p:extLst>
          </p:nvPr>
        </p:nvGraphicFramePr>
        <p:xfrm>
          <a:off x="239967" y="332586"/>
          <a:ext cx="11765738" cy="1828800"/>
        </p:xfrm>
        <a:graphic>
          <a:graphicData uri="http://schemas.openxmlformats.org/drawingml/2006/table">
            <a:tbl>
              <a:tblPr firstRow="1" bandRow="1">
                <a:tableStyleId>{5C22544A-7EE6-4342-B048-85BDC9FD1C3A}</a:tableStyleId>
              </a:tblPr>
              <a:tblGrid>
                <a:gridCol w="1187204">
                  <a:extLst>
                    <a:ext uri="{9D8B030D-6E8A-4147-A177-3AD203B41FA5}">
                      <a16:colId xmlns:a16="http://schemas.microsoft.com/office/drawing/2014/main" val="1210146061"/>
                    </a:ext>
                  </a:extLst>
                </a:gridCol>
                <a:gridCol w="1799746">
                  <a:extLst>
                    <a:ext uri="{9D8B030D-6E8A-4147-A177-3AD203B41FA5}">
                      <a16:colId xmlns:a16="http://schemas.microsoft.com/office/drawing/2014/main" val="3319933798"/>
                    </a:ext>
                  </a:extLst>
                </a:gridCol>
                <a:gridCol w="2109176">
                  <a:extLst>
                    <a:ext uri="{9D8B030D-6E8A-4147-A177-3AD203B41FA5}">
                      <a16:colId xmlns:a16="http://schemas.microsoft.com/office/drawing/2014/main" val="146896633"/>
                    </a:ext>
                  </a:extLst>
                </a:gridCol>
                <a:gridCol w="1577162">
                  <a:extLst>
                    <a:ext uri="{9D8B030D-6E8A-4147-A177-3AD203B41FA5}">
                      <a16:colId xmlns:a16="http://schemas.microsoft.com/office/drawing/2014/main" val="803391689"/>
                    </a:ext>
                  </a:extLst>
                </a:gridCol>
                <a:gridCol w="1639183">
                  <a:extLst>
                    <a:ext uri="{9D8B030D-6E8A-4147-A177-3AD203B41FA5}">
                      <a16:colId xmlns:a16="http://schemas.microsoft.com/office/drawing/2014/main" val="3853603090"/>
                    </a:ext>
                  </a:extLst>
                </a:gridCol>
                <a:gridCol w="1382232">
                  <a:extLst>
                    <a:ext uri="{9D8B030D-6E8A-4147-A177-3AD203B41FA5}">
                      <a16:colId xmlns:a16="http://schemas.microsoft.com/office/drawing/2014/main" val="1442241260"/>
                    </a:ext>
                  </a:extLst>
                </a:gridCol>
                <a:gridCol w="1009053">
                  <a:extLst>
                    <a:ext uri="{9D8B030D-6E8A-4147-A177-3AD203B41FA5}">
                      <a16:colId xmlns:a16="http://schemas.microsoft.com/office/drawing/2014/main" val="3614104541"/>
                    </a:ext>
                  </a:extLst>
                </a:gridCol>
                <a:gridCol w="1061982">
                  <a:extLst>
                    <a:ext uri="{9D8B030D-6E8A-4147-A177-3AD203B41FA5}">
                      <a16:colId xmlns:a16="http://schemas.microsoft.com/office/drawing/2014/main" val="3132590119"/>
                    </a:ext>
                  </a:extLst>
                </a:gridCol>
              </a:tblGrid>
              <a:tr h="271541">
                <a:tc>
                  <a:txBody>
                    <a:bodyPr/>
                    <a:lstStyle/>
                    <a:p>
                      <a:pPr algn="l" rtl="0" fontAlgn="base"/>
                      <a:r>
                        <a:rPr lang="en-US" sz="1200" dirty="0">
                          <a:effectLst/>
                        </a:rPr>
                        <a:t>​Job description ​​​</a:t>
                      </a:r>
                      <a:endParaRPr lang="en-US" sz="1200" b="1" i="0">
                        <a:solidFill>
                          <a:srgbClr val="FFFFFF"/>
                        </a:solidFill>
                        <a:effectLst/>
                      </a:endParaRPr>
                    </a:p>
                  </a:txBody>
                  <a:tcPr/>
                </a:tc>
                <a:tc>
                  <a:txBody>
                    <a:bodyPr/>
                    <a:lstStyle/>
                    <a:p>
                      <a:pPr algn="ctr" rtl="0" fontAlgn="base"/>
                      <a:r>
                        <a:rPr lang="en-US" sz="1200" dirty="0">
                          <a:effectLst/>
                        </a:rPr>
                        <a:t>​Work required ​​​</a:t>
                      </a:r>
                      <a:endParaRPr lang="en-US" sz="1200" b="1" i="0">
                        <a:solidFill>
                          <a:srgbClr val="FFFFFF"/>
                        </a:solidFill>
                        <a:effectLst/>
                      </a:endParaRPr>
                    </a:p>
                  </a:txBody>
                  <a:tcPr/>
                </a:tc>
                <a:tc>
                  <a:txBody>
                    <a:bodyPr/>
                    <a:lstStyle/>
                    <a:p>
                      <a:pPr algn="ctr" rtl="0" fontAlgn="base"/>
                      <a:r>
                        <a:rPr lang="en-US" sz="1200" dirty="0">
                          <a:effectLst/>
                        </a:rPr>
                        <a:t>Expected result ​​​</a:t>
                      </a:r>
                      <a:endParaRPr lang="en-US" sz="1200" b="1" i="0">
                        <a:solidFill>
                          <a:srgbClr val="FFFFFF"/>
                        </a:solidFill>
                        <a:effectLst/>
                      </a:endParaRPr>
                    </a:p>
                  </a:txBody>
                  <a:tcPr/>
                </a:tc>
                <a:tc>
                  <a:txBody>
                    <a:bodyPr/>
                    <a:lstStyle/>
                    <a:p>
                      <a:pPr lvl="0" algn="ctr">
                        <a:buNone/>
                      </a:pPr>
                      <a:r>
                        <a:rPr lang="en-US" sz="1200" b="1" i="0" u="none" strike="noStrike" noProof="0" dirty="0">
                          <a:effectLst/>
                          <a:latin typeface="Calibri"/>
                        </a:rPr>
                        <a:t>Actual result </a:t>
                      </a:r>
                      <a:endParaRPr lang="en-US" sz="1200"/>
                    </a:p>
                  </a:txBody>
                  <a:tcPr/>
                </a:tc>
                <a:tc>
                  <a:txBody>
                    <a:bodyPr/>
                    <a:lstStyle/>
                    <a:p>
                      <a:pPr algn="ctr" rtl="0" fontAlgn="base"/>
                      <a:r>
                        <a:rPr lang="en-US" sz="1200" dirty="0">
                          <a:effectLst/>
                        </a:rPr>
                        <a:t>Constraints ​​​</a:t>
                      </a:r>
                      <a:endParaRPr lang="en-US" sz="1200" b="1" i="0">
                        <a:solidFill>
                          <a:srgbClr val="FFFFFF"/>
                        </a:solidFill>
                        <a:effectLst/>
                      </a:endParaRPr>
                    </a:p>
                  </a:txBody>
                  <a:tcPr/>
                </a:tc>
                <a:tc>
                  <a:txBody>
                    <a:bodyPr/>
                    <a:lstStyle/>
                    <a:p>
                      <a:pPr algn="ctr" rtl="0" fontAlgn="base"/>
                      <a:r>
                        <a:rPr lang="en-US" sz="1200" dirty="0">
                          <a:effectLst/>
                        </a:rPr>
                        <a:t>Additional remedy</a:t>
                      </a:r>
                    </a:p>
                  </a:txBody>
                  <a:tcPr/>
                </a:tc>
                <a:tc>
                  <a:txBody>
                    <a:bodyPr/>
                    <a:lstStyle/>
                    <a:p>
                      <a:pPr algn="ctr" rtl="0" fontAlgn="base"/>
                      <a:r>
                        <a:rPr lang="en-US" sz="1200" dirty="0">
                          <a:effectLst/>
                        </a:rPr>
                        <a:t>Comments ​​​</a:t>
                      </a:r>
                      <a:endParaRPr lang="en-US" sz="1200" b="1" i="0">
                        <a:solidFill>
                          <a:srgbClr val="FFFFFF"/>
                        </a:solidFill>
                        <a:effectLst/>
                      </a:endParaRPr>
                    </a:p>
                  </a:txBody>
                  <a:tcPr/>
                </a:tc>
                <a:tc>
                  <a:txBody>
                    <a:bodyPr/>
                    <a:lstStyle/>
                    <a:p>
                      <a:pPr algn="ctr" rtl="0" fontAlgn="base"/>
                      <a:r>
                        <a:rPr lang="en-US" sz="1200" dirty="0">
                          <a:effectLst/>
                        </a:rPr>
                        <a:t>Time require </a:t>
                      </a:r>
                      <a:endParaRPr lang="en-US" sz="1200" b="1" i="0" dirty="0">
                        <a:solidFill>
                          <a:srgbClr val="FFFFFF"/>
                        </a:solidFill>
                        <a:effectLst/>
                      </a:endParaRPr>
                    </a:p>
                  </a:txBody>
                  <a:tcPr/>
                </a:tc>
                <a:extLst>
                  <a:ext uri="{0D108BD9-81ED-4DB2-BD59-A6C34878D82A}">
                    <a16:rowId xmlns:a16="http://schemas.microsoft.com/office/drawing/2014/main" val="1537192421"/>
                  </a:ext>
                </a:extLst>
              </a:tr>
              <a:tr h="1187204">
                <a:tc>
                  <a:txBody>
                    <a:bodyPr/>
                    <a:lstStyle/>
                    <a:p>
                      <a:pPr lvl="0" algn="l" rtl="0">
                        <a:buNone/>
                      </a:pPr>
                      <a:r>
                        <a:rPr lang="en-GB" sz="1200" u="none" strike="noStrike" dirty="0">
                          <a:effectLst/>
                        </a:rPr>
                        <a:t>decommission  the old systems.</a:t>
                      </a:r>
                      <a:r>
                        <a:rPr lang="en-GB" sz="1200" dirty="0">
                          <a:effectLst/>
                        </a:rPr>
                        <a:t>​</a:t>
                      </a:r>
                      <a:endParaRPr lang="en-GB" sz="1200" b="0" i="0" dirty="0">
                        <a:solidFill>
                          <a:srgbClr val="000000"/>
                        </a:solidFill>
                        <a:effectLst/>
                      </a:endParaRPr>
                    </a:p>
                  </a:txBody>
                  <a:tcPr/>
                </a:tc>
                <a:tc>
                  <a:txBody>
                    <a:bodyPr/>
                    <a:lstStyle/>
                    <a:p>
                      <a:pPr lvl="0" algn="l" rtl="0">
                        <a:buNone/>
                      </a:pPr>
                      <a:r>
                        <a:rPr lang="en-US" sz="1200" u="none" strike="noStrike" dirty="0">
                          <a:effectLst/>
                        </a:rPr>
                        <a:t>SSD drives would have to be added because the old ones have been kept. Also installing Linux and other usable software for IT schools Africa like Python.</a:t>
                      </a:r>
                      <a:r>
                        <a:rPr lang="en-US" sz="1200" dirty="0">
                          <a:effectLst/>
                        </a:rPr>
                        <a:t>​</a:t>
                      </a:r>
                      <a:endParaRPr lang="en-US" sz="1200" b="0" i="0" dirty="0">
                        <a:solidFill>
                          <a:srgbClr val="000000"/>
                        </a:solidFill>
                        <a:effectLst/>
                      </a:endParaRPr>
                    </a:p>
                  </a:txBody>
                  <a:tcPr/>
                </a:tc>
                <a:tc>
                  <a:txBody>
                    <a:bodyPr/>
                    <a:lstStyle/>
                    <a:p>
                      <a:pPr lvl="0" algn="l" rtl="0">
                        <a:buNone/>
                      </a:pPr>
                      <a:r>
                        <a:rPr lang="en-US" sz="1200" dirty="0">
                          <a:effectLst/>
                        </a:rPr>
                        <a:t>installation of these software's for the decommissioning of the machines should be straightforward and successful it should all be good.​</a:t>
                      </a:r>
                      <a:endParaRPr lang="en-US" sz="1200" b="0" i="0" dirty="0">
                        <a:solidFill>
                          <a:srgbClr val="000000"/>
                        </a:solidFill>
                        <a:effectLst/>
                      </a:endParaRPr>
                    </a:p>
                  </a:txBody>
                  <a:tcPr/>
                </a:tc>
                <a:tc>
                  <a:txBody>
                    <a:bodyPr/>
                    <a:lstStyle/>
                    <a:p>
                      <a:pPr lvl="0" algn="l">
                        <a:buNone/>
                      </a:pPr>
                      <a:r>
                        <a:rPr lang="en-US" sz="1200" dirty="0">
                          <a:effectLst/>
                        </a:rPr>
                        <a:t>The systems were successfully decommissioned to IT schools Africa and all </a:t>
                      </a:r>
                      <a:r>
                        <a:rPr lang="en-US" sz="1200" noProof="0" dirty="0">
                          <a:effectLst/>
                        </a:rPr>
                        <a:t>WEEE regulations worse sufficiently kept.</a:t>
                      </a:r>
                    </a:p>
                  </a:txBody>
                  <a:tcPr/>
                </a:tc>
                <a:tc>
                  <a:txBody>
                    <a:bodyPr/>
                    <a:lstStyle/>
                    <a:p>
                      <a:pPr lvl="0" algn="l" rtl="0">
                        <a:buNone/>
                      </a:pPr>
                      <a:r>
                        <a:rPr lang="en-US" sz="1200" dirty="0">
                          <a:effectLst/>
                        </a:rPr>
                        <a:t>it will take up a lot of time to install these software's on </a:t>
                      </a:r>
                      <a:r>
                        <a:rPr lang="en-US" sz="1200" noProof="0" dirty="0">
                          <a:effectLst/>
                        </a:rPr>
                        <a:t>each computer.​ and I will have to follow WEEE regulations for the decommissioning process.</a:t>
                      </a:r>
                      <a:endParaRPr lang="en-US" sz="1200" dirty="0">
                        <a:effectLst/>
                      </a:endParaRPr>
                    </a:p>
                  </a:txBody>
                  <a:tcPr/>
                </a:tc>
                <a:tc>
                  <a:txBody>
                    <a:bodyPr/>
                    <a:lstStyle/>
                    <a:p>
                      <a:pPr algn="l" rtl="0" fontAlgn="base"/>
                      <a:endParaRPr lang="en-US" sz="1400">
                        <a:effectLst/>
                      </a:endParaRPr>
                    </a:p>
                  </a:txBody>
                  <a:tcPr/>
                </a:tc>
                <a:tc>
                  <a:txBody>
                    <a:bodyPr/>
                    <a:lstStyle/>
                    <a:p>
                      <a:pPr algn="l" rtl="0" fontAlgn="base"/>
                      <a:endParaRPr lang="en-US" sz="1400">
                        <a:effectLst/>
                      </a:endParaRPr>
                    </a:p>
                  </a:txBody>
                  <a:tcPr/>
                </a:tc>
                <a:tc>
                  <a:txBody>
                    <a:bodyPr/>
                    <a:lstStyle/>
                    <a:p>
                      <a:pPr algn="l" rtl="0" fontAlgn="base"/>
                      <a:r>
                        <a:rPr lang="en-US" dirty="0">
                          <a:effectLst/>
                        </a:rPr>
                        <a:t>​​​</a:t>
                      </a:r>
                    </a:p>
                    <a:p>
                      <a:pPr algn="l" rtl="0" fontAlgn="base"/>
                      <a:r>
                        <a:rPr lang="en-US" dirty="0">
                          <a:effectLst/>
                        </a:rPr>
                        <a:t>​​​</a:t>
                      </a:r>
                      <a:endParaRPr lang="en-US" b="0" i="0" dirty="0">
                        <a:solidFill>
                          <a:srgbClr val="000000"/>
                        </a:solidFill>
                        <a:effectLst/>
                      </a:endParaRPr>
                    </a:p>
                  </a:txBody>
                  <a:tcPr/>
                </a:tc>
                <a:extLst>
                  <a:ext uri="{0D108BD9-81ED-4DB2-BD59-A6C34878D82A}">
                    <a16:rowId xmlns:a16="http://schemas.microsoft.com/office/drawing/2014/main" val="2733871347"/>
                  </a:ext>
                </a:extLst>
              </a:tr>
            </a:tbl>
          </a:graphicData>
        </a:graphic>
      </p:graphicFrame>
      <p:sp>
        <p:nvSpPr>
          <p:cNvPr id="2" name="TextBox 1">
            <a:extLst>
              <a:ext uri="{FF2B5EF4-FFF2-40B4-BE49-F238E27FC236}">
                <a16:creationId xmlns:a16="http://schemas.microsoft.com/office/drawing/2014/main" id="{C7EA7514-BB44-34A8-C7FD-3505C2E2FADC}"/>
              </a:ext>
            </a:extLst>
          </p:cNvPr>
          <p:cNvSpPr txBox="1"/>
          <p:nvPr/>
        </p:nvSpPr>
        <p:spPr>
          <a:xfrm>
            <a:off x="258912" y="12629"/>
            <a:ext cx="25259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rPr>
              <a:t>ACTION PLAN JOB</a:t>
            </a:r>
            <a:endParaRPr lang="en-US" dirty="0"/>
          </a:p>
        </p:txBody>
      </p:sp>
      <p:sp>
        <p:nvSpPr>
          <p:cNvPr id="3" name="TextBox 2">
            <a:extLst>
              <a:ext uri="{FF2B5EF4-FFF2-40B4-BE49-F238E27FC236}">
                <a16:creationId xmlns:a16="http://schemas.microsoft.com/office/drawing/2014/main" id="{76089DF8-DFC8-D6C6-B076-B2252F8022C6}"/>
              </a:ext>
            </a:extLst>
          </p:cNvPr>
          <p:cNvSpPr txBox="1"/>
          <p:nvPr/>
        </p:nvSpPr>
        <p:spPr>
          <a:xfrm>
            <a:off x="656555" y="2702783"/>
            <a:ext cx="637953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I successfully decommissioned all the old systems too IT schools Africa.</a:t>
            </a:r>
          </a:p>
          <a:p>
            <a:endParaRPr lang="en-US" sz="1600" dirty="0">
              <a:cs typeface="Calibri"/>
            </a:endParaRPr>
          </a:p>
          <a:p>
            <a:r>
              <a:rPr lang="en-US" sz="1600" dirty="0">
                <a:cs typeface="Calibri"/>
              </a:rPr>
              <a:t>I was able to follow WEEE regulations with the decommissioning process.</a:t>
            </a:r>
          </a:p>
          <a:p>
            <a:endParaRPr lang="en-US" sz="1400" dirty="0">
              <a:cs typeface="Calibri"/>
            </a:endParaRPr>
          </a:p>
        </p:txBody>
      </p:sp>
      <p:pic>
        <p:nvPicPr>
          <p:cNvPr id="4" name="Picture 5" descr="A picture containing logo&#10;&#10;Description automatically generated">
            <a:extLst>
              <a:ext uri="{FF2B5EF4-FFF2-40B4-BE49-F238E27FC236}">
                <a16:creationId xmlns:a16="http://schemas.microsoft.com/office/drawing/2014/main" id="{E716872E-B79F-6873-878A-8064CEEB9988}"/>
              </a:ext>
            </a:extLst>
          </p:cNvPr>
          <p:cNvPicPr>
            <a:picLocks noChangeAspect="1"/>
          </p:cNvPicPr>
          <p:nvPr/>
        </p:nvPicPr>
        <p:blipFill>
          <a:blip r:embed="rId2"/>
          <a:stretch>
            <a:fillRect/>
          </a:stretch>
        </p:blipFill>
        <p:spPr>
          <a:xfrm>
            <a:off x="290985" y="5450048"/>
            <a:ext cx="5400213" cy="106989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C654A035-19BE-D48D-4318-8C4EDF10F2BA}"/>
              </a:ext>
            </a:extLst>
          </p:cNvPr>
          <p:cNvPicPr>
            <a:picLocks noChangeAspect="1"/>
          </p:cNvPicPr>
          <p:nvPr/>
        </p:nvPicPr>
        <p:blipFill>
          <a:blip r:embed="rId3"/>
          <a:stretch>
            <a:fillRect/>
          </a:stretch>
        </p:blipFill>
        <p:spPr>
          <a:xfrm>
            <a:off x="8664125" y="2644808"/>
            <a:ext cx="3078771" cy="3994190"/>
          </a:xfrm>
          <a:prstGeom prst="rect">
            <a:avLst/>
          </a:prstGeom>
        </p:spPr>
      </p:pic>
    </p:spTree>
    <p:extLst>
      <p:ext uri="{BB962C8B-B14F-4D97-AF65-F5344CB8AC3E}">
        <p14:creationId xmlns:p14="http://schemas.microsoft.com/office/powerpoint/2010/main" val="4250707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9849A57-984F-B273-95A4-3984063500FD}"/>
              </a:ext>
            </a:extLst>
          </p:cNvPr>
          <p:cNvGraphicFramePr>
            <a:graphicFrameLocks noGrp="1"/>
          </p:cNvGraphicFramePr>
          <p:nvPr>
            <p:ph idx="1"/>
            <p:extLst>
              <p:ext uri="{D42A27DB-BD31-4B8C-83A1-F6EECF244321}">
                <p14:modId xmlns:p14="http://schemas.microsoft.com/office/powerpoint/2010/main" val="221539163"/>
              </p:ext>
            </p:extLst>
          </p:nvPr>
        </p:nvGraphicFramePr>
        <p:xfrm>
          <a:off x="277856" y="353634"/>
          <a:ext cx="11551259" cy="1310640"/>
        </p:xfrm>
        <a:graphic>
          <a:graphicData uri="http://schemas.openxmlformats.org/drawingml/2006/table">
            <a:tbl>
              <a:tblPr firstRow="1" bandRow="1">
                <a:tableStyleId>{5C22544A-7EE6-4342-B048-85BDC9FD1C3A}</a:tableStyleId>
              </a:tblPr>
              <a:tblGrid>
                <a:gridCol w="1694165">
                  <a:extLst>
                    <a:ext uri="{9D8B030D-6E8A-4147-A177-3AD203B41FA5}">
                      <a16:colId xmlns:a16="http://schemas.microsoft.com/office/drawing/2014/main" val="2178736727"/>
                    </a:ext>
                  </a:extLst>
                </a:gridCol>
                <a:gridCol w="1376650">
                  <a:extLst>
                    <a:ext uri="{9D8B030D-6E8A-4147-A177-3AD203B41FA5}">
                      <a16:colId xmlns:a16="http://schemas.microsoft.com/office/drawing/2014/main" val="2703978969"/>
                    </a:ext>
                  </a:extLst>
                </a:gridCol>
                <a:gridCol w="1450084">
                  <a:extLst>
                    <a:ext uri="{9D8B030D-6E8A-4147-A177-3AD203B41FA5}">
                      <a16:colId xmlns:a16="http://schemas.microsoft.com/office/drawing/2014/main" val="1300049136"/>
                    </a:ext>
                  </a:extLst>
                </a:gridCol>
                <a:gridCol w="1577162">
                  <a:extLst>
                    <a:ext uri="{9D8B030D-6E8A-4147-A177-3AD203B41FA5}">
                      <a16:colId xmlns:a16="http://schemas.microsoft.com/office/drawing/2014/main" val="1753230906"/>
                    </a:ext>
                  </a:extLst>
                </a:gridCol>
                <a:gridCol w="1297703">
                  <a:extLst>
                    <a:ext uri="{9D8B030D-6E8A-4147-A177-3AD203B41FA5}">
                      <a16:colId xmlns:a16="http://schemas.microsoft.com/office/drawing/2014/main" val="3122196597"/>
                    </a:ext>
                  </a:extLst>
                </a:gridCol>
                <a:gridCol w="1624927">
                  <a:extLst>
                    <a:ext uri="{9D8B030D-6E8A-4147-A177-3AD203B41FA5}">
                      <a16:colId xmlns:a16="http://schemas.microsoft.com/office/drawing/2014/main" val="84760468"/>
                    </a:ext>
                  </a:extLst>
                </a:gridCol>
                <a:gridCol w="1336646">
                  <a:extLst>
                    <a:ext uri="{9D8B030D-6E8A-4147-A177-3AD203B41FA5}">
                      <a16:colId xmlns:a16="http://schemas.microsoft.com/office/drawing/2014/main" val="3197436412"/>
                    </a:ext>
                  </a:extLst>
                </a:gridCol>
                <a:gridCol w="1193922">
                  <a:extLst>
                    <a:ext uri="{9D8B030D-6E8A-4147-A177-3AD203B41FA5}">
                      <a16:colId xmlns:a16="http://schemas.microsoft.com/office/drawing/2014/main" val="844390627"/>
                    </a:ext>
                  </a:extLst>
                </a:gridCol>
              </a:tblGrid>
              <a:tr h="303116">
                <a:tc>
                  <a:txBody>
                    <a:bodyPr/>
                    <a:lstStyle/>
                    <a:p>
                      <a:pPr algn="l" rtl="0" fontAlgn="base"/>
                      <a:r>
                        <a:rPr lang="en-US" sz="1400" dirty="0">
                          <a:effectLst/>
                        </a:rPr>
                        <a:t>​Job description ​​​​​</a:t>
                      </a:r>
                      <a:endParaRPr lang="en-US" sz="1400" b="1" i="0" dirty="0">
                        <a:solidFill>
                          <a:srgbClr val="FFFFFF"/>
                        </a:solidFill>
                        <a:effectLst/>
                      </a:endParaRPr>
                    </a:p>
                  </a:txBody>
                  <a:tcPr/>
                </a:tc>
                <a:tc>
                  <a:txBody>
                    <a:bodyPr/>
                    <a:lstStyle/>
                    <a:p>
                      <a:pPr algn="ctr" rtl="0" fontAlgn="base"/>
                      <a:r>
                        <a:rPr lang="en-US" sz="1400" dirty="0">
                          <a:effectLst/>
                        </a:rPr>
                        <a:t>​Work required ​​​​​</a:t>
                      </a:r>
                      <a:endParaRPr lang="en-US" sz="1400" b="1" i="0" dirty="0">
                        <a:solidFill>
                          <a:srgbClr val="FFFFFF"/>
                        </a:solidFill>
                        <a:effectLst/>
                      </a:endParaRPr>
                    </a:p>
                  </a:txBody>
                  <a:tcPr/>
                </a:tc>
                <a:tc>
                  <a:txBody>
                    <a:bodyPr/>
                    <a:lstStyle/>
                    <a:p>
                      <a:pPr algn="ctr" rtl="0" fontAlgn="base"/>
                      <a:r>
                        <a:rPr lang="en-US" sz="1400" dirty="0">
                          <a:effectLst/>
                        </a:rPr>
                        <a:t>Expected result ​​​​​</a:t>
                      </a:r>
                      <a:endParaRPr lang="en-US" sz="1400" b="1" i="0" dirty="0">
                        <a:solidFill>
                          <a:srgbClr val="FFFFFF"/>
                        </a:solidFill>
                        <a:effectLst/>
                      </a:endParaRPr>
                    </a:p>
                  </a:txBody>
                  <a:tcPr/>
                </a:tc>
                <a:tc>
                  <a:txBody>
                    <a:bodyPr/>
                    <a:lstStyle/>
                    <a:p>
                      <a:pPr lvl="0" algn="ctr">
                        <a:buNone/>
                      </a:pPr>
                      <a:r>
                        <a:rPr lang="en-US" sz="1400" b="1" i="0" u="none" strike="noStrike" noProof="0" dirty="0">
                          <a:effectLst/>
                          <a:latin typeface="Calibri"/>
                        </a:rPr>
                        <a:t>Actual result </a:t>
                      </a:r>
                      <a:r>
                        <a:rPr lang="en-US" sz="1400" u="none" strike="noStrike" dirty="0">
                          <a:effectLst/>
                        </a:rPr>
                        <a:t> </a:t>
                      </a:r>
                      <a:r>
                        <a:rPr lang="en-US" sz="1400" dirty="0">
                          <a:effectLst/>
                        </a:rPr>
                        <a:t>​​</a:t>
                      </a:r>
                      <a:endParaRPr lang="en-US" sz="1400" b="1" i="0" dirty="0">
                        <a:solidFill>
                          <a:srgbClr val="FFFFFF"/>
                        </a:solidFill>
                        <a:effectLst/>
                      </a:endParaRPr>
                    </a:p>
                  </a:txBody>
                  <a:tcPr/>
                </a:tc>
                <a:tc>
                  <a:txBody>
                    <a:bodyPr/>
                    <a:lstStyle/>
                    <a:p>
                      <a:pPr algn="ctr" rtl="0" fontAlgn="base"/>
                      <a:r>
                        <a:rPr lang="en-US" sz="1400" dirty="0">
                          <a:effectLst/>
                        </a:rPr>
                        <a:t>Constraints ​​​​​</a:t>
                      </a:r>
                      <a:endParaRPr lang="en-US" sz="1400" b="1" i="0" dirty="0">
                        <a:solidFill>
                          <a:srgbClr val="FFFFFF"/>
                        </a:solidFill>
                        <a:effectLst/>
                      </a:endParaRPr>
                    </a:p>
                  </a:txBody>
                  <a:tcPr/>
                </a:tc>
                <a:tc>
                  <a:txBody>
                    <a:bodyPr/>
                    <a:lstStyle/>
                    <a:p>
                      <a:pPr algn="ctr" rtl="0" fontAlgn="base"/>
                      <a:r>
                        <a:rPr lang="en-US" sz="1400" dirty="0">
                          <a:effectLst/>
                        </a:rPr>
                        <a:t>​Additional remedy ​​​​​</a:t>
                      </a:r>
                      <a:endParaRPr lang="en-US" sz="1400" b="1" i="0" dirty="0">
                        <a:solidFill>
                          <a:srgbClr val="FFFFFF"/>
                        </a:solidFill>
                        <a:effectLst/>
                      </a:endParaRPr>
                    </a:p>
                  </a:txBody>
                  <a:tcPr/>
                </a:tc>
                <a:tc>
                  <a:txBody>
                    <a:bodyPr/>
                    <a:lstStyle/>
                    <a:p>
                      <a:pPr algn="ctr" rtl="0" fontAlgn="base"/>
                      <a:r>
                        <a:rPr lang="en-US" sz="1400" dirty="0">
                          <a:effectLst/>
                        </a:rPr>
                        <a:t>​Comments ​​​​​</a:t>
                      </a:r>
                      <a:endParaRPr lang="en-US" sz="1400" b="1" i="0" dirty="0">
                        <a:solidFill>
                          <a:srgbClr val="FFFFFF"/>
                        </a:solidFill>
                        <a:effectLst/>
                      </a:endParaRPr>
                    </a:p>
                  </a:txBody>
                  <a:tcPr/>
                </a:tc>
                <a:tc>
                  <a:txBody>
                    <a:bodyPr/>
                    <a:lstStyle/>
                    <a:p>
                      <a:pPr algn="ctr" rtl="0" fontAlgn="base"/>
                      <a:r>
                        <a:rPr lang="en-US" sz="1400" dirty="0">
                          <a:effectLst/>
                        </a:rPr>
                        <a:t>Time require ​​</a:t>
                      </a:r>
                    </a:p>
                  </a:txBody>
                  <a:tcPr/>
                </a:tc>
                <a:extLst>
                  <a:ext uri="{0D108BD9-81ED-4DB2-BD59-A6C34878D82A}">
                    <a16:rowId xmlns:a16="http://schemas.microsoft.com/office/drawing/2014/main" val="1914489934"/>
                  </a:ext>
                </a:extLst>
              </a:tr>
              <a:tr h="947237">
                <a:tc>
                  <a:txBody>
                    <a:bodyPr/>
                    <a:lstStyle/>
                    <a:p>
                      <a:pPr algn="l" rtl="0" fontAlgn="base"/>
                      <a:r>
                        <a:rPr lang="en-US" sz="1400" u="none" strike="noStrike" dirty="0">
                          <a:effectLst/>
                        </a:rPr>
                        <a:t>Installing the PCU in  </a:t>
                      </a:r>
                      <a:r>
                        <a:rPr lang="en-US" sz="1400" dirty="0">
                          <a:effectLst/>
                        </a:rPr>
                        <a:t>​case of new meshes.</a:t>
                      </a:r>
                      <a:endParaRPr lang="en-US" sz="1400" noProof="0" dirty="0" err="1">
                        <a:effectLst/>
                      </a:endParaRPr>
                    </a:p>
                    <a:p>
                      <a:pPr algn="l" rtl="0" fontAlgn="base"/>
                      <a:r>
                        <a:rPr lang="en-US" sz="1400" u="none" strike="noStrike" dirty="0">
                          <a:effectLst/>
                        </a:rPr>
                        <a:t> </a:t>
                      </a:r>
                      <a:r>
                        <a:rPr lang="en-US" sz="1400" dirty="0">
                          <a:effectLst/>
                        </a:rPr>
                        <a:t>​​</a:t>
                      </a:r>
                      <a:endParaRPr lang="en-US" sz="1400" b="0" i="0" dirty="0">
                        <a:solidFill>
                          <a:srgbClr val="000000"/>
                        </a:solidFill>
                        <a:effectLst/>
                      </a:endParaRPr>
                    </a:p>
                  </a:txBody>
                  <a:tcPr/>
                </a:tc>
                <a:tc>
                  <a:txBody>
                    <a:bodyPr/>
                    <a:lstStyle/>
                    <a:p>
                      <a:pPr algn="l" rtl="0" fontAlgn="base"/>
                      <a:r>
                        <a:rPr lang="en-US" sz="1200" noProof="0" dirty="0">
                          <a:effectLst/>
                        </a:rPr>
                        <a:t>​ screwing the power supply in and making sure it is lined up with the case correctly.</a:t>
                      </a:r>
                    </a:p>
                  </a:txBody>
                  <a:tcPr/>
                </a:tc>
                <a:tc>
                  <a:txBody>
                    <a:bodyPr/>
                    <a:lstStyle/>
                    <a:p>
                      <a:pPr algn="l" rtl="0" fontAlgn="base"/>
                      <a:r>
                        <a:rPr lang="en-US" sz="1200" dirty="0">
                          <a:effectLst/>
                        </a:rPr>
                        <a:t>​​</a:t>
                      </a:r>
                      <a:r>
                        <a:rPr lang="en-US" sz="1200" b="0" i="0" noProof="0" dirty="0">
                          <a:solidFill>
                            <a:srgbClr val="000000"/>
                          </a:solidFill>
                          <a:effectLst/>
                        </a:rPr>
                        <a:t> a correctly installed power supply which is working and correctly lined up with the case.</a:t>
                      </a:r>
                    </a:p>
                  </a:txBody>
                  <a:tcPr/>
                </a:tc>
                <a:tc>
                  <a:txBody>
                    <a:bodyPr/>
                    <a:lstStyle/>
                    <a:p>
                      <a:pPr algn="l" rtl="0" fontAlgn="base"/>
                      <a:r>
                        <a:rPr lang="en-US" sz="1200" dirty="0">
                          <a:effectLst/>
                        </a:rPr>
                        <a:t>​​</a:t>
                      </a:r>
                      <a:r>
                        <a:rPr lang="en-US" sz="1200" b="0" i="0" noProof="0" dirty="0">
                          <a:solidFill>
                            <a:srgbClr val="000000"/>
                          </a:solidFill>
                          <a:effectLst/>
                        </a:rPr>
                        <a:t> the power supply was installed </a:t>
                      </a:r>
                      <a:r>
                        <a:rPr lang="en-US" sz="1200" b="0" i="0" noProof="0">
                          <a:solidFill>
                            <a:srgbClr val="000000"/>
                          </a:solidFill>
                          <a:effectLst/>
                        </a:rPr>
                        <a:t>correctly,</a:t>
                      </a:r>
                      <a:r>
                        <a:rPr lang="en-US" sz="1200" b="0" i="0" noProof="0" dirty="0">
                          <a:solidFill>
                            <a:srgbClr val="000000"/>
                          </a:solidFill>
                          <a:effectLst/>
                        </a:rPr>
                        <a:t> and it's lined up with the case and working correctly.</a:t>
                      </a: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tc>
                  <a:txBody>
                    <a:bodyPr/>
                    <a:lstStyle/>
                    <a:p>
                      <a:pPr algn="l" rtl="0" fontAlgn="base"/>
                      <a:r>
                        <a:rPr lang="en-US" sz="1400" dirty="0">
                          <a:effectLst/>
                        </a:rPr>
                        <a:t>​​</a:t>
                      </a:r>
                      <a:endParaRPr lang="en-US" sz="1400" b="0" i="0" dirty="0">
                        <a:solidFill>
                          <a:srgbClr val="000000"/>
                        </a:solidFill>
                        <a:effectLst/>
                      </a:endParaRPr>
                    </a:p>
                  </a:txBody>
                  <a:tcPr/>
                </a:tc>
                <a:extLst>
                  <a:ext uri="{0D108BD9-81ED-4DB2-BD59-A6C34878D82A}">
                    <a16:rowId xmlns:a16="http://schemas.microsoft.com/office/drawing/2014/main" val="3109469264"/>
                  </a:ext>
                </a:extLst>
              </a:tr>
            </a:tbl>
          </a:graphicData>
        </a:graphic>
      </p:graphicFrame>
      <p:sp>
        <p:nvSpPr>
          <p:cNvPr id="2" name="TextBox 1">
            <a:extLst>
              <a:ext uri="{FF2B5EF4-FFF2-40B4-BE49-F238E27FC236}">
                <a16:creationId xmlns:a16="http://schemas.microsoft.com/office/drawing/2014/main" id="{F63C48E3-5556-570E-CDAE-CF347770C41F}"/>
              </a:ext>
            </a:extLst>
          </p:cNvPr>
          <p:cNvSpPr txBox="1"/>
          <p:nvPr/>
        </p:nvSpPr>
        <p:spPr>
          <a:xfrm>
            <a:off x="504996" y="2713456"/>
            <a:ext cx="47456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Hir, I Installing the PCU in the case, I did not use a insulated screwdriver for this process although it would be good it is not necessary for external jobs outside of the system because the possibility of shorts a much lower especially without the system being plugged in.</a:t>
            </a:r>
          </a:p>
        </p:txBody>
      </p:sp>
      <p:sp>
        <p:nvSpPr>
          <p:cNvPr id="3" name="TextBox 2">
            <a:extLst>
              <a:ext uri="{FF2B5EF4-FFF2-40B4-BE49-F238E27FC236}">
                <a16:creationId xmlns:a16="http://schemas.microsoft.com/office/drawing/2014/main" id="{11F6EEA7-AB74-8865-0662-6D5F6ED0AD74}"/>
              </a:ext>
            </a:extLst>
          </p:cNvPr>
          <p:cNvSpPr txBox="1"/>
          <p:nvPr/>
        </p:nvSpPr>
        <p:spPr>
          <a:xfrm>
            <a:off x="334690" y="31574"/>
            <a:ext cx="8234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cap="all" dirty="0">
                <a:latin typeface="Century Gothic"/>
                <a:cs typeface="Calibri"/>
              </a:rPr>
              <a:t>ACTION PLAN JOB</a:t>
            </a:r>
            <a:endParaRPr lang="en-US" dirty="0"/>
          </a:p>
        </p:txBody>
      </p:sp>
      <p:pic>
        <p:nvPicPr>
          <p:cNvPr id="4" name="Picture 5" descr="A picture containing indoor&#10;&#10;Description automatically generated">
            <a:extLst>
              <a:ext uri="{FF2B5EF4-FFF2-40B4-BE49-F238E27FC236}">
                <a16:creationId xmlns:a16="http://schemas.microsoft.com/office/drawing/2014/main" id="{E678AE15-8BAE-67AA-3700-196E8A3DEE89}"/>
              </a:ext>
            </a:extLst>
          </p:cNvPr>
          <p:cNvPicPr>
            <a:picLocks noChangeAspect="1"/>
          </p:cNvPicPr>
          <p:nvPr/>
        </p:nvPicPr>
        <p:blipFill>
          <a:blip r:embed="rId2"/>
          <a:stretch>
            <a:fillRect/>
          </a:stretch>
        </p:blipFill>
        <p:spPr>
          <a:xfrm>
            <a:off x="5805376" y="2512584"/>
            <a:ext cx="2760921" cy="3631019"/>
          </a:xfrm>
          <a:prstGeom prst="rect">
            <a:avLst/>
          </a:prstGeom>
        </p:spPr>
      </p:pic>
      <p:pic>
        <p:nvPicPr>
          <p:cNvPr id="6" name="Picture 6" descr="A picture containing indoor, electronics, computer&#10;&#10;Description automatically generated">
            <a:extLst>
              <a:ext uri="{FF2B5EF4-FFF2-40B4-BE49-F238E27FC236}">
                <a16:creationId xmlns:a16="http://schemas.microsoft.com/office/drawing/2014/main" id="{A1DDD82B-E4B4-BA8C-B762-ED7C5E466BDB}"/>
              </a:ext>
            </a:extLst>
          </p:cNvPr>
          <p:cNvPicPr>
            <a:picLocks noChangeAspect="1"/>
          </p:cNvPicPr>
          <p:nvPr/>
        </p:nvPicPr>
        <p:blipFill>
          <a:blip r:embed="rId3"/>
          <a:stretch>
            <a:fillRect/>
          </a:stretch>
        </p:blipFill>
        <p:spPr>
          <a:xfrm>
            <a:off x="9057168" y="2512828"/>
            <a:ext cx="2698897" cy="3604436"/>
          </a:xfrm>
          <a:prstGeom prst="rect">
            <a:avLst/>
          </a:prstGeom>
        </p:spPr>
      </p:pic>
    </p:spTree>
    <p:extLst>
      <p:ext uri="{BB962C8B-B14F-4D97-AF65-F5344CB8AC3E}">
        <p14:creationId xmlns:p14="http://schemas.microsoft.com/office/powerpoint/2010/main" val="1639952592"/>
      </p:ext>
    </p:extLst>
  </p:cSld>
  <p:clrMapOvr>
    <a:masterClrMapping/>
  </p:clrMapOvr>
</p:sld>
</file>

<file path=ppt/theme/_rels/theme1.xml.rels>&#65279;<?xml version="1.0" encoding="utf-8"?><Relationships xmlns="http://schemas.openxmlformats.org/package/2006/relationships"><Relationship Type="http://schemas.openxmlformats.org/officeDocument/2006/relationships/image" Target="/ppt/media/image1.jpeg" Id="rId1"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Celestial</vt:lpstr>
      <vt:lpstr>PowerPoint Presentation</vt:lpstr>
      <vt:lpstr>PowerPoint Presentation</vt:lpstr>
      <vt:lpstr>PowerPoint Presentation</vt:lpstr>
      <vt:lpstr>PowerPoint Presentation</vt:lpstr>
      <vt:lpstr>PowerPoint Presentation</vt:lpstr>
      <vt:lpstr>PowerPoint Presentation</vt:lpstr>
      <vt:lpstr>Action plan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2007</cp:revision>
  <dcterms:created xsi:type="dcterms:W3CDTF">2023-02-14T12:12:33Z</dcterms:created>
  <dcterms:modified xsi:type="dcterms:W3CDTF">2023-05-23T20:44:05Z</dcterms:modified>
</cp:coreProperties>
</file>